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8" r:id="rId5"/>
    <p:sldId id="261" r:id="rId6"/>
    <p:sldId id="326" r:id="rId7"/>
    <p:sldId id="346" r:id="rId8"/>
    <p:sldId id="327" r:id="rId9"/>
    <p:sldId id="347" r:id="rId10"/>
    <p:sldId id="342" r:id="rId11"/>
    <p:sldId id="330" r:id="rId12"/>
    <p:sldId id="331" r:id="rId13"/>
    <p:sldId id="332" r:id="rId14"/>
    <p:sldId id="333" r:id="rId15"/>
    <p:sldId id="334" r:id="rId16"/>
    <p:sldId id="335" r:id="rId17"/>
    <p:sldId id="336" r:id="rId18"/>
    <p:sldId id="340" r:id="rId19"/>
    <p:sldId id="339" r:id="rId20"/>
    <p:sldId id="337" r:id="rId21"/>
    <p:sldId id="338" r:id="rId22"/>
    <p:sldId id="343" r:id="rId23"/>
    <p:sldId id="344" r:id="rId24"/>
    <p:sldId id="345" r:id="rId25"/>
    <p:sldId id="301" r:id="rId26"/>
    <p:sldId id="303" r:id="rId27"/>
    <p:sldId id="341" r:id="rId28"/>
    <p:sldId id="264" r:id="rId29"/>
  </p:sldIdLst>
  <p:sldSz cx="12192000" cy="6858000"/>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2533"/>
    <a:srgbClr val="4D5C64"/>
    <a:srgbClr val="ECA900"/>
    <a:srgbClr val="F3EAED"/>
    <a:srgbClr val="73E7D9"/>
    <a:srgbClr val="71E9E3"/>
    <a:srgbClr val="5FE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79710-6977-7CAD-B6BA-CF848784FB5D}" v="36" dt="2026-09-29T07:25:43.440"/>
    <p1510:client id="{E5AF25D0-FDAE-5A66-A0EB-151BE5172FF5}" v="52" dt="2026-09-29T11:30:32.254"/>
    <p1510:client id="{ECF038D8-4DD7-4A18-939E-E315C4EE0784}" v="776" dt="2026-09-29T12:56:28.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ie de Jong" userId="S::leonie.dejong@stoffenmanager.com::ac938e94-664b-416b-8e5e-47479c4670aa" providerId="AD" clId="Web-{6870CCBB-9A0B-F6A6-69D3-F0AFCC6EB574}"/>
    <pc:docChg chg="modSld">
      <pc:chgData name="Leonie de Jong" userId="S::leonie.dejong@stoffenmanager.com::ac938e94-664b-416b-8e5e-47479c4670aa" providerId="AD" clId="Web-{6870CCBB-9A0B-F6A6-69D3-F0AFCC6EB574}" dt="2026-09-07T12:27:05.787" v="0"/>
      <pc:docMkLst>
        <pc:docMk/>
      </pc:docMkLst>
      <pc:sldChg chg="addSp delSp modSp">
        <pc:chgData name="Leonie de Jong" userId="S::leonie.dejong@stoffenmanager.com::ac938e94-664b-416b-8e5e-47479c4670aa" providerId="AD" clId="Web-{6870CCBB-9A0B-F6A6-69D3-F0AFCC6EB574}" dt="2026-09-07T12:27:05.787" v="0"/>
        <pc:sldMkLst>
          <pc:docMk/>
          <pc:sldMk cId="2496327591" sldId="258"/>
        </pc:sldMkLst>
      </pc:sldChg>
    </pc:docChg>
  </pc:docChgLst>
  <pc:docChgLst>
    <pc:chgData name="Fabiola Burcke" userId="S::fabiola.burcke@stoffenmanager.com::d626b58c-c80b-4df2-a73d-a6badec6bd91" providerId="AD" clId="Web-{211EDF17-A329-8106-44E7-39ECC814C066}"/>
    <pc:docChg chg="modSld">
      <pc:chgData name="Fabiola Burcke" userId="S::fabiola.burcke@stoffenmanager.com::d626b58c-c80b-4df2-a73d-a6badec6bd91" providerId="AD" clId="Web-{211EDF17-A329-8106-44E7-39ECC814C066}" dt="2026-09-08T12:07:53.947" v="7" actId="1076"/>
      <pc:docMkLst>
        <pc:docMk/>
      </pc:docMkLst>
      <pc:sldChg chg="modSp">
        <pc:chgData name="Fabiola Burcke" userId="S::fabiola.burcke@stoffenmanager.com::d626b58c-c80b-4df2-a73d-a6badec6bd91" providerId="AD" clId="Web-{211EDF17-A329-8106-44E7-39ECC814C066}" dt="2026-09-08T12:07:53.947" v="7" actId="1076"/>
        <pc:sldMkLst>
          <pc:docMk/>
          <pc:sldMk cId="2496327591" sldId="258"/>
        </pc:sldMkLst>
      </pc:sldChg>
    </pc:docChg>
  </pc:docChgLst>
  <pc:docChgLst>
    <pc:chgData name="Jacqueline Jansen" userId="S::jacqueline.jansen@stoffenmanager.com::d7289b0e-7fde-4c2b-8d44-cdb9254fc0bc" providerId="AD" clId="Web-{E786CF75-669F-F0E7-66B7-DBB95015B913}"/>
    <pc:docChg chg="addSld modSld">
      <pc:chgData name="Jacqueline Jansen" userId="S::jacqueline.jansen@stoffenmanager.com::d7289b0e-7fde-4c2b-8d44-cdb9254fc0bc" providerId="AD" clId="Web-{E786CF75-669F-F0E7-66B7-DBB95015B913}" dt="2026-09-28T08:48:22.537" v="142"/>
      <pc:docMkLst>
        <pc:docMk/>
      </pc:docMkLst>
      <pc:sldChg chg="addSp delSp modSp">
        <pc:chgData name="Jacqueline Jansen" userId="S::jacqueline.jansen@stoffenmanager.com::d7289b0e-7fde-4c2b-8d44-cdb9254fc0bc" providerId="AD" clId="Web-{E786CF75-669F-F0E7-66B7-DBB95015B913}" dt="2026-09-28T08:34:49.329" v="63" actId="20577"/>
        <pc:sldMkLst>
          <pc:docMk/>
          <pc:sldMk cId="2496327591" sldId="258"/>
        </pc:sldMkLst>
        <pc:spChg chg="del mod">
          <ac:chgData name="Jacqueline Jansen" userId="S::jacqueline.jansen@stoffenmanager.com::d7289b0e-7fde-4c2b-8d44-cdb9254fc0bc" providerId="AD" clId="Web-{E786CF75-669F-F0E7-66B7-DBB95015B913}" dt="2026-09-28T08:32:59.547" v="40"/>
          <ac:spMkLst>
            <pc:docMk/>
            <pc:sldMk cId="2496327591" sldId="258"/>
            <ac:spMk id="2" creationId="{7CD5FEF1-D241-7041-AF89-B37BB8D38175}"/>
          </ac:spMkLst>
        </pc:spChg>
        <pc:spChg chg="del mod">
          <ac:chgData name="Jacqueline Jansen" userId="S::jacqueline.jansen@stoffenmanager.com::d7289b0e-7fde-4c2b-8d44-cdb9254fc0bc" providerId="AD" clId="Web-{E786CF75-669F-F0E7-66B7-DBB95015B913}" dt="2026-09-28T08:34:37.954" v="49"/>
          <ac:spMkLst>
            <pc:docMk/>
            <pc:sldMk cId="2496327591" sldId="258"/>
            <ac:spMk id="3" creationId="{3699566F-8320-1947-A091-95B26FF34290}"/>
          </ac:spMkLst>
        </pc:spChg>
        <pc:spChg chg="add mod">
          <ac:chgData name="Jacqueline Jansen" userId="S::jacqueline.jansen@stoffenmanager.com::d7289b0e-7fde-4c2b-8d44-cdb9254fc0bc" providerId="AD" clId="Web-{E786CF75-669F-F0E7-66B7-DBB95015B913}" dt="2026-09-28T08:32:57.953" v="39" actId="20577"/>
          <ac:spMkLst>
            <pc:docMk/>
            <pc:sldMk cId="2496327591" sldId="258"/>
            <ac:spMk id="6" creationId="{0BE33294-07D0-FD83-2246-A38ED3034EFA}"/>
          </ac:spMkLst>
        </pc:spChg>
        <pc:spChg chg="add del mod">
          <ac:chgData name="Jacqueline Jansen" userId="S::jacqueline.jansen@stoffenmanager.com::d7289b0e-7fde-4c2b-8d44-cdb9254fc0bc" providerId="AD" clId="Web-{E786CF75-669F-F0E7-66B7-DBB95015B913}" dt="2026-09-28T08:33:13.375" v="41"/>
          <ac:spMkLst>
            <pc:docMk/>
            <pc:sldMk cId="2496327591" sldId="258"/>
            <ac:spMk id="8" creationId="{A635F057-30DC-D371-3754-E396DED97C98}"/>
          </ac:spMkLst>
        </pc:spChg>
        <pc:spChg chg="add mod">
          <ac:chgData name="Jacqueline Jansen" userId="S::jacqueline.jansen@stoffenmanager.com::d7289b0e-7fde-4c2b-8d44-cdb9254fc0bc" providerId="AD" clId="Web-{E786CF75-669F-F0E7-66B7-DBB95015B913}" dt="2026-09-28T08:34:49.329" v="63" actId="20577"/>
          <ac:spMkLst>
            <pc:docMk/>
            <pc:sldMk cId="2496327591" sldId="258"/>
            <ac:spMk id="10" creationId="{38AE9164-C9F5-D901-AB65-3214A2747C97}"/>
          </ac:spMkLst>
        </pc:spChg>
        <pc:spChg chg="add del mod">
          <ac:chgData name="Jacqueline Jansen" userId="S::jacqueline.jansen@stoffenmanager.com::d7289b0e-7fde-4c2b-8d44-cdb9254fc0bc" providerId="AD" clId="Web-{E786CF75-669F-F0E7-66B7-DBB95015B913}" dt="2026-09-28T08:34:44.532" v="55"/>
          <ac:spMkLst>
            <pc:docMk/>
            <pc:sldMk cId="2496327591" sldId="258"/>
            <ac:spMk id="12" creationId="{4A215247-E47D-06F3-D2BA-5ED83B1EE509}"/>
          </ac:spMkLst>
        </pc:spChg>
      </pc:sldChg>
      <pc:sldChg chg="addSp delSp modSp mod modClrScheme chgLayout">
        <pc:chgData name="Jacqueline Jansen" userId="S::jacqueline.jansen@stoffenmanager.com::d7289b0e-7fde-4c2b-8d44-cdb9254fc0bc" providerId="AD" clId="Web-{E786CF75-669F-F0E7-66B7-DBB95015B913}" dt="2026-09-28T08:48:22.537" v="142"/>
        <pc:sldMkLst>
          <pc:docMk/>
          <pc:sldMk cId="1515217171" sldId="327"/>
        </pc:sldMkLst>
        <pc:spChg chg="del mod">
          <ac:chgData name="Jacqueline Jansen" userId="S::jacqueline.jansen@stoffenmanager.com::d7289b0e-7fde-4c2b-8d44-cdb9254fc0bc" providerId="AD" clId="Web-{E786CF75-669F-F0E7-66B7-DBB95015B913}" dt="2026-09-28T08:44:23.286" v="101"/>
          <ac:spMkLst>
            <pc:docMk/>
            <pc:sldMk cId="1515217171" sldId="327"/>
            <ac:spMk id="2" creationId="{EE25993E-1A8B-DEBD-6D20-FF9B308B3F00}"/>
          </ac:spMkLst>
        </pc:spChg>
        <pc:spChg chg="del">
          <ac:chgData name="Jacqueline Jansen" userId="S::jacqueline.jansen@stoffenmanager.com::d7289b0e-7fde-4c2b-8d44-cdb9254fc0bc" providerId="AD" clId="Web-{E786CF75-669F-F0E7-66B7-DBB95015B913}" dt="2026-09-28T08:44:40.254" v="105"/>
          <ac:spMkLst>
            <pc:docMk/>
            <pc:sldMk cId="1515217171" sldId="327"/>
            <ac:spMk id="4" creationId="{D16F336B-04CB-0009-CB30-5331F6A655B4}"/>
          </ac:spMkLst>
        </pc:spChg>
        <pc:spChg chg="add del mod">
          <ac:chgData name="Jacqueline Jansen" userId="S::jacqueline.jansen@stoffenmanager.com::d7289b0e-7fde-4c2b-8d44-cdb9254fc0bc" providerId="AD" clId="Web-{E786CF75-669F-F0E7-66B7-DBB95015B913}" dt="2026-09-28T08:44:29.676" v="102"/>
          <ac:spMkLst>
            <pc:docMk/>
            <pc:sldMk cId="1515217171" sldId="327"/>
            <ac:spMk id="5" creationId="{EDF28C0D-91C6-7049-6A13-71DBC6F13988}"/>
          </ac:spMkLst>
        </pc:spChg>
        <pc:spChg chg="add mod">
          <ac:chgData name="Jacqueline Jansen" userId="S::jacqueline.jansen@stoffenmanager.com::d7289b0e-7fde-4c2b-8d44-cdb9254fc0bc" providerId="AD" clId="Web-{E786CF75-669F-F0E7-66B7-DBB95015B913}" dt="2026-09-28T08:47:35.037" v="137" actId="20577"/>
          <ac:spMkLst>
            <pc:docMk/>
            <pc:sldMk cId="1515217171" sldId="327"/>
            <ac:spMk id="6" creationId="{0244B492-B9F0-3B22-1DE3-8979B7389C3B}"/>
          </ac:spMkLst>
        </pc:spChg>
        <pc:spChg chg="add del mod ord">
          <ac:chgData name="Jacqueline Jansen" userId="S::jacqueline.jansen@stoffenmanager.com::d7289b0e-7fde-4c2b-8d44-cdb9254fc0bc" providerId="AD" clId="Web-{E786CF75-669F-F0E7-66B7-DBB95015B913}" dt="2026-09-28T08:48:15.662" v="140"/>
          <ac:spMkLst>
            <pc:docMk/>
            <pc:sldMk cId="1515217171" sldId="327"/>
            <ac:spMk id="7" creationId="{3DFE007A-53D5-9B02-285C-6D2C24A47709}"/>
          </ac:spMkLst>
        </pc:spChg>
        <pc:spChg chg="mod">
          <ac:chgData name="Jacqueline Jansen" userId="S::jacqueline.jansen@stoffenmanager.com::d7289b0e-7fde-4c2b-8d44-cdb9254fc0bc" providerId="AD" clId="Web-{E786CF75-669F-F0E7-66B7-DBB95015B913}" dt="2026-09-28T08:45:22.942" v="114" actId="1076"/>
          <ac:spMkLst>
            <pc:docMk/>
            <pc:sldMk cId="1515217171" sldId="327"/>
            <ac:spMk id="8" creationId="{3626E076-C461-22F4-3577-50161D9FC46A}"/>
          </ac:spMkLst>
        </pc:spChg>
        <pc:spChg chg="add del mod ord">
          <ac:chgData name="Jacqueline Jansen" userId="S::jacqueline.jansen@stoffenmanager.com::d7289b0e-7fde-4c2b-8d44-cdb9254fc0bc" providerId="AD" clId="Web-{E786CF75-669F-F0E7-66B7-DBB95015B913}" dt="2026-09-28T08:48:19.490" v="141"/>
          <ac:spMkLst>
            <pc:docMk/>
            <pc:sldMk cId="1515217171" sldId="327"/>
            <ac:spMk id="9" creationId="{5EDFA6DF-BCC8-38DE-AC77-0A58BAFAD920}"/>
          </ac:spMkLst>
        </pc:spChg>
        <pc:spChg chg="add del mod">
          <ac:chgData name="Jacqueline Jansen" userId="S::jacqueline.jansen@stoffenmanager.com::d7289b0e-7fde-4c2b-8d44-cdb9254fc0bc" providerId="AD" clId="Web-{E786CF75-669F-F0E7-66B7-DBB95015B913}" dt="2026-09-28T08:48:22.537" v="142"/>
          <ac:spMkLst>
            <pc:docMk/>
            <pc:sldMk cId="1515217171" sldId="327"/>
            <ac:spMk id="11" creationId="{D6673CCD-E17E-DF8B-46A5-CE2EC5ED621B}"/>
          </ac:spMkLst>
        </pc:spChg>
        <pc:picChg chg="mod">
          <ac:chgData name="Jacqueline Jansen" userId="S::jacqueline.jansen@stoffenmanager.com::d7289b0e-7fde-4c2b-8d44-cdb9254fc0bc" providerId="AD" clId="Web-{E786CF75-669F-F0E7-66B7-DBB95015B913}" dt="2026-09-28T08:45:09.176" v="111" actId="1076"/>
          <ac:picMkLst>
            <pc:docMk/>
            <pc:sldMk cId="1515217171" sldId="327"/>
            <ac:picMk id="12" creationId="{A513C7F2-AB1C-2C97-CE8C-4862287E2636}"/>
          </ac:picMkLst>
        </pc:picChg>
      </pc:sldChg>
      <pc:sldChg chg="addSp delSp modSp">
        <pc:chgData name="Jacqueline Jansen" userId="S::jacqueline.jansen@stoffenmanager.com::d7289b0e-7fde-4c2b-8d44-cdb9254fc0bc" providerId="AD" clId="Web-{E786CF75-669F-F0E7-66B7-DBB95015B913}" dt="2026-09-28T08:42:21.691" v="100"/>
        <pc:sldMkLst>
          <pc:docMk/>
          <pc:sldMk cId="942330054" sldId="330"/>
        </pc:sldMkLst>
        <pc:spChg chg="add mod">
          <ac:chgData name="Jacqueline Jansen" userId="S::jacqueline.jansen@stoffenmanager.com::d7289b0e-7fde-4c2b-8d44-cdb9254fc0bc" providerId="AD" clId="Web-{E786CF75-669F-F0E7-66B7-DBB95015B913}" dt="2026-09-28T08:42:19.660" v="99"/>
          <ac:spMkLst>
            <pc:docMk/>
            <pc:sldMk cId="942330054" sldId="330"/>
            <ac:spMk id="4" creationId="{18F0F3A5-6238-3C67-2653-E7BAF9A4F65D}"/>
          </ac:spMkLst>
        </pc:spChg>
        <pc:spChg chg="add mod">
          <ac:chgData name="Jacqueline Jansen" userId="S::jacqueline.jansen@stoffenmanager.com::d7289b0e-7fde-4c2b-8d44-cdb9254fc0bc" providerId="AD" clId="Web-{E786CF75-669F-F0E7-66B7-DBB95015B913}" dt="2026-09-28T08:42:12.363" v="97" actId="20577"/>
          <ac:spMkLst>
            <pc:docMk/>
            <pc:sldMk cId="942330054" sldId="330"/>
            <ac:spMk id="6" creationId="{DDD14006-A69D-1D76-CC49-C4E026AA57E4}"/>
          </ac:spMkLst>
        </pc:spChg>
        <pc:picChg chg="del mod">
          <ac:chgData name="Jacqueline Jansen" userId="S::jacqueline.jansen@stoffenmanager.com::d7289b0e-7fde-4c2b-8d44-cdb9254fc0bc" providerId="AD" clId="Web-{E786CF75-669F-F0E7-66B7-DBB95015B913}" dt="2026-09-28T08:42:21.691" v="100"/>
          <ac:picMkLst>
            <pc:docMk/>
            <pc:sldMk cId="942330054" sldId="330"/>
            <ac:picMk id="9" creationId="{77B473C7-E460-E0AF-E3B1-1DB5318B71B1}"/>
          </ac:picMkLst>
        </pc:picChg>
      </pc:sldChg>
      <pc:sldChg chg="addSp delSp modSp new mod modClrScheme chgLayout">
        <pc:chgData name="Jacqueline Jansen" userId="S::jacqueline.jansen@stoffenmanager.com::d7289b0e-7fde-4c2b-8d44-cdb9254fc0bc" providerId="AD" clId="Web-{E786CF75-669F-F0E7-66B7-DBB95015B913}" dt="2026-09-28T08:35:32.657" v="65"/>
        <pc:sldMkLst>
          <pc:docMk/>
          <pc:sldMk cId="2453844687" sldId="346"/>
        </pc:sldMkLst>
        <pc:spChg chg="mod ord">
          <ac:chgData name="Jacqueline Jansen" userId="S::jacqueline.jansen@stoffenmanager.com::d7289b0e-7fde-4c2b-8d44-cdb9254fc0bc" providerId="AD" clId="Web-{E786CF75-669F-F0E7-66B7-DBB95015B913}" dt="2026-09-28T08:31:58.063" v="20" actId="20577"/>
          <ac:spMkLst>
            <pc:docMk/>
            <pc:sldMk cId="2453844687" sldId="346"/>
            <ac:spMk id="2" creationId="{649A3580-36B0-4BA4-C026-8437F1AE75D2}"/>
          </ac:spMkLst>
        </pc:spChg>
        <pc:spChg chg="mod ord">
          <ac:chgData name="Jacqueline Jansen" userId="S::jacqueline.jansen@stoffenmanager.com::d7289b0e-7fde-4c2b-8d44-cdb9254fc0bc" providerId="AD" clId="Web-{E786CF75-669F-F0E7-66B7-DBB95015B913}" dt="2026-09-28T08:35:07.376" v="64" actId="20577"/>
          <ac:spMkLst>
            <pc:docMk/>
            <pc:sldMk cId="2453844687" sldId="346"/>
            <ac:spMk id="3" creationId="{62F16D71-7890-BBE0-B9C0-7A66DEF062DA}"/>
          </ac:spMkLst>
        </pc:spChg>
        <pc:spChg chg="add del mod ord">
          <ac:chgData name="Jacqueline Jansen" userId="S::jacqueline.jansen@stoffenmanager.com::d7289b0e-7fde-4c2b-8d44-cdb9254fc0bc" providerId="AD" clId="Web-{E786CF75-669F-F0E7-66B7-DBB95015B913}" dt="2026-09-28T08:35:32.657" v="65"/>
          <ac:spMkLst>
            <pc:docMk/>
            <pc:sldMk cId="2453844687" sldId="346"/>
            <ac:spMk id="4" creationId="{3872EF4F-366A-4E5A-1C14-611949DF52C9}"/>
          </ac:spMkLst>
        </pc:spChg>
        <pc:picChg chg="add mod ord">
          <ac:chgData name="Jacqueline Jansen" userId="S::jacqueline.jansen@stoffenmanager.com::d7289b0e-7fde-4c2b-8d44-cdb9254fc0bc" providerId="AD" clId="Web-{E786CF75-669F-F0E7-66B7-DBB95015B913}" dt="2026-09-28T08:35:32.657" v="65"/>
          <ac:picMkLst>
            <pc:docMk/>
            <pc:sldMk cId="2453844687" sldId="346"/>
            <ac:picMk id="5" creationId="{01F59F03-C714-BD64-14AB-D1D835C5D57A}"/>
          </ac:picMkLst>
        </pc:picChg>
      </pc:sldChg>
    </pc:docChg>
  </pc:docChgLst>
  <pc:docChgLst>
    <pc:chgData name="Jacqueline Jansen" userId="d7289b0e-7fde-4c2b-8d44-cdb9254fc0bc" providerId="ADAL" clId="{B2641440-D10A-444F-88B7-0F666307E23B}"/>
    <pc:docChg chg="custSel modSld">
      <pc:chgData name="Jacqueline Jansen" userId="d7289b0e-7fde-4c2b-8d44-cdb9254fc0bc" providerId="ADAL" clId="{B2641440-D10A-444F-88B7-0F666307E23B}" dt="2026-09-28T08:52:09.722" v="1" actId="478"/>
      <pc:docMkLst>
        <pc:docMk/>
      </pc:docMkLst>
      <pc:sldChg chg="addSp delSp modSp mod">
        <pc:chgData name="Jacqueline Jansen" userId="d7289b0e-7fde-4c2b-8d44-cdb9254fc0bc" providerId="ADAL" clId="{B2641440-D10A-444F-88B7-0F666307E23B}" dt="2026-09-28T08:52:09.722" v="1" actId="478"/>
        <pc:sldMkLst>
          <pc:docMk/>
          <pc:sldMk cId="2822314658" sldId="261"/>
        </pc:sldMkLst>
        <pc:spChg chg="add del mod">
          <ac:chgData name="Jacqueline Jansen" userId="d7289b0e-7fde-4c2b-8d44-cdb9254fc0bc" providerId="ADAL" clId="{B2641440-D10A-444F-88B7-0F666307E23B}" dt="2026-09-28T08:52:09.722" v="1" actId="478"/>
          <ac:spMkLst>
            <pc:docMk/>
            <pc:sldMk cId="2822314658" sldId="261"/>
            <ac:spMk id="2" creationId="{FADEF827-21D0-47EB-9B03-575928C42DDC}"/>
          </ac:spMkLst>
        </pc:spChg>
      </pc:sldChg>
    </pc:docChg>
  </pc:docChgLst>
  <pc:docChgLst>
    <pc:chgData name="Leonie de Jong" userId="ac938e94-664b-416b-8e5e-47479c4670aa" providerId="ADAL" clId="{5ACA1D80-60EF-4A74-B209-4D94CAAF034C}"/>
    <pc:docChg chg="undo custSel addSld delSld modSld">
      <pc:chgData name="Leonie de Jong" userId="ac938e94-664b-416b-8e5e-47479c4670aa" providerId="ADAL" clId="{5ACA1D80-60EF-4A74-B209-4D94CAAF034C}" dt="2026-09-29T12:56:28.602" v="2228" actId="14100"/>
      <pc:docMkLst>
        <pc:docMk/>
      </pc:docMkLst>
      <pc:sldChg chg="addSp delSp modSp mod">
        <pc:chgData name="Leonie de Jong" userId="ac938e94-664b-416b-8e5e-47479c4670aa" providerId="ADAL" clId="{5ACA1D80-60EF-4A74-B209-4D94CAAF034C}" dt="2026-09-07T12:27:54.143" v="27" actId="1076"/>
        <pc:sldMkLst>
          <pc:docMk/>
          <pc:sldMk cId="2496327591" sldId="258"/>
        </pc:sldMkLst>
        <pc:picChg chg="add mod">
          <ac:chgData name="Leonie de Jong" userId="ac938e94-664b-416b-8e5e-47479c4670aa" providerId="ADAL" clId="{5ACA1D80-60EF-4A74-B209-4D94CAAF034C}" dt="2026-09-07T12:27:18.047" v="0"/>
          <ac:picMkLst>
            <pc:docMk/>
            <pc:sldMk cId="2496327591" sldId="258"/>
            <ac:picMk id="4" creationId="{D61E7684-02B3-2272-C109-1A13DACA1EB4}"/>
          </ac:picMkLst>
        </pc:picChg>
      </pc:sldChg>
      <pc:sldChg chg="modSp mod">
        <pc:chgData name="Leonie de Jong" userId="ac938e94-664b-416b-8e5e-47479c4670aa" providerId="ADAL" clId="{5ACA1D80-60EF-4A74-B209-4D94CAAF034C}" dt="2026-09-29T11:28:02.943" v="2217" actId="20577"/>
        <pc:sldMkLst>
          <pc:docMk/>
          <pc:sldMk cId="2822314658" sldId="261"/>
        </pc:sldMkLst>
        <pc:spChg chg="mod">
          <ac:chgData name="Leonie de Jong" userId="ac938e94-664b-416b-8e5e-47479c4670aa" providerId="ADAL" clId="{5ACA1D80-60EF-4A74-B209-4D94CAAF034C}" dt="2026-09-29T11:28:02.943" v="2217" actId="20577"/>
          <ac:spMkLst>
            <pc:docMk/>
            <pc:sldMk cId="2822314658" sldId="261"/>
            <ac:spMk id="3" creationId="{059247CA-36EA-9E4B-A9D1-50580ABAF6C9}"/>
          </ac:spMkLst>
        </pc:spChg>
      </pc:sldChg>
      <pc:sldChg chg="addSp mod">
        <pc:chgData name="Leonie de Jong" userId="ac938e94-664b-416b-8e5e-47479c4670aa" providerId="ADAL" clId="{5ACA1D80-60EF-4A74-B209-4D94CAAF034C}" dt="2026-09-07T12:28:41.360" v="49" actId="22"/>
        <pc:sldMkLst>
          <pc:docMk/>
          <pc:sldMk cId="1368642273" sldId="264"/>
        </pc:sldMkLst>
        <pc:picChg chg="add">
          <ac:chgData name="Leonie de Jong" userId="ac938e94-664b-416b-8e5e-47479c4670aa" providerId="ADAL" clId="{5ACA1D80-60EF-4A74-B209-4D94CAAF034C}" dt="2026-09-07T12:28:41.360" v="49" actId="22"/>
          <ac:picMkLst>
            <pc:docMk/>
            <pc:sldMk cId="1368642273" sldId="264"/>
            <ac:picMk id="3" creationId="{504F1B00-21A8-B0F0-F9CD-E3B895FFC344}"/>
          </ac:picMkLst>
        </pc:picChg>
      </pc:sldChg>
      <pc:sldChg chg="modSp mod">
        <pc:chgData name="Leonie de Jong" userId="ac938e94-664b-416b-8e5e-47479c4670aa" providerId="ADAL" clId="{5ACA1D80-60EF-4A74-B209-4D94CAAF034C}" dt="2026-09-28T08:10:43.062" v="1595" actId="20577"/>
        <pc:sldMkLst>
          <pc:docMk/>
          <pc:sldMk cId="3406113617" sldId="301"/>
        </pc:sldMkLst>
        <pc:spChg chg="mod">
          <ac:chgData name="Leonie de Jong" userId="ac938e94-664b-416b-8e5e-47479c4670aa" providerId="ADAL" clId="{5ACA1D80-60EF-4A74-B209-4D94CAAF034C}" dt="2026-09-28T08:10:43.062" v="1595" actId="20577"/>
          <ac:spMkLst>
            <pc:docMk/>
            <pc:sldMk cId="3406113617" sldId="301"/>
            <ac:spMk id="3" creationId="{40950E58-CCC8-41BA-A1E2-DFD47A43AA68}"/>
          </ac:spMkLst>
        </pc:spChg>
      </pc:sldChg>
      <pc:sldChg chg="delSp mod">
        <pc:chgData name="Leonie de Jong" userId="ac938e94-664b-416b-8e5e-47479c4670aa" providerId="ADAL" clId="{5ACA1D80-60EF-4A74-B209-4D94CAAF034C}" dt="2026-09-08T12:32:24.700" v="1431" actId="478"/>
        <pc:sldMkLst>
          <pc:docMk/>
          <pc:sldMk cId="1835021134" sldId="303"/>
        </pc:sldMkLst>
      </pc:sldChg>
      <pc:sldChg chg="modSp new mod">
        <pc:chgData name="Leonie de Jong" userId="ac938e94-664b-416b-8e5e-47479c4670aa" providerId="ADAL" clId="{5ACA1D80-60EF-4A74-B209-4D94CAAF034C}" dt="2026-09-28T07:47:49.690" v="1438" actId="20577"/>
        <pc:sldMkLst>
          <pc:docMk/>
          <pc:sldMk cId="933226464" sldId="326"/>
        </pc:sldMkLst>
        <pc:spChg chg="mod">
          <ac:chgData name="Leonie de Jong" userId="ac938e94-664b-416b-8e5e-47479c4670aa" providerId="ADAL" clId="{5ACA1D80-60EF-4A74-B209-4D94CAAF034C}" dt="2026-09-07T12:29:45.122" v="56" actId="20577"/>
          <ac:spMkLst>
            <pc:docMk/>
            <pc:sldMk cId="933226464" sldId="326"/>
            <ac:spMk id="2" creationId="{85B0056B-2D90-5E78-CF69-88D021C8CFA3}"/>
          </ac:spMkLst>
        </pc:spChg>
        <pc:spChg chg="mod">
          <ac:chgData name="Leonie de Jong" userId="ac938e94-664b-416b-8e5e-47479c4670aa" providerId="ADAL" clId="{5ACA1D80-60EF-4A74-B209-4D94CAAF034C}" dt="2026-09-28T07:47:49.690" v="1438" actId="20577"/>
          <ac:spMkLst>
            <pc:docMk/>
            <pc:sldMk cId="933226464" sldId="326"/>
            <ac:spMk id="3" creationId="{8A2FA6C1-1B37-8A27-58C1-8B45763B26BB}"/>
          </ac:spMkLst>
        </pc:spChg>
      </pc:sldChg>
      <pc:sldChg chg="addSp delSp modSp new mod">
        <pc:chgData name="Leonie de Jong" userId="ac938e94-664b-416b-8e5e-47479c4670aa" providerId="ADAL" clId="{5ACA1D80-60EF-4A74-B209-4D94CAAF034C}" dt="2026-09-28T08:09:11.526" v="1554" actId="1035"/>
        <pc:sldMkLst>
          <pc:docMk/>
          <pc:sldMk cId="1515217171" sldId="327"/>
        </pc:sldMkLst>
        <pc:spChg chg="del">
          <ac:chgData name="Leonie de Jong" userId="ac938e94-664b-416b-8e5e-47479c4670aa" providerId="ADAL" clId="{5ACA1D80-60EF-4A74-B209-4D94CAAF034C}" dt="2026-09-28T08:08:04.418" v="1534" actId="478"/>
          <ac:spMkLst>
            <pc:docMk/>
            <pc:sldMk cId="1515217171" sldId="327"/>
            <ac:spMk id="3" creationId="{E817FA2C-A5EC-A374-6FC6-582402A46D6D}"/>
          </ac:spMkLst>
        </pc:spChg>
        <pc:spChg chg="add mod ord">
          <ac:chgData name="Leonie de Jong" userId="ac938e94-664b-416b-8e5e-47479c4670aa" providerId="ADAL" clId="{5ACA1D80-60EF-4A74-B209-4D94CAAF034C}" dt="2026-09-28T08:09:02.815" v="1544" actId="14100"/>
          <ac:spMkLst>
            <pc:docMk/>
            <pc:sldMk cId="1515217171" sldId="327"/>
            <ac:spMk id="4" creationId="{D16F336B-04CB-0009-CB30-5331F6A655B4}"/>
          </ac:spMkLst>
        </pc:spChg>
        <pc:spChg chg="add mod ord">
          <ac:chgData name="Leonie de Jong" userId="ac938e94-664b-416b-8e5e-47479c4670aa" providerId="ADAL" clId="{5ACA1D80-60EF-4A74-B209-4D94CAAF034C}" dt="2026-09-28T08:09:11.526" v="1554" actId="1035"/>
          <ac:spMkLst>
            <pc:docMk/>
            <pc:sldMk cId="1515217171" sldId="327"/>
            <ac:spMk id="8" creationId="{3626E076-C461-22F4-3577-50161D9FC46A}"/>
          </ac:spMkLst>
        </pc:spChg>
        <pc:picChg chg="add del mod modCrop">
          <ac:chgData name="Leonie de Jong" userId="ac938e94-664b-416b-8e5e-47479c4670aa" providerId="ADAL" clId="{5ACA1D80-60EF-4A74-B209-4D94CAAF034C}" dt="2026-09-28T07:59:24.118" v="1477" actId="478"/>
          <ac:picMkLst>
            <pc:docMk/>
            <pc:sldMk cId="1515217171" sldId="327"/>
            <ac:picMk id="6" creationId="{C46E7B25-C902-FDE0-DF52-65BB0A21FC78}"/>
          </ac:picMkLst>
        </pc:picChg>
        <pc:picChg chg="add del mod modCrop">
          <ac:chgData name="Leonie de Jong" userId="ac938e94-664b-416b-8e5e-47479c4670aa" providerId="ADAL" clId="{5ACA1D80-60EF-4A74-B209-4D94CAAF034C}" dt="2026-09-28T07:58:33.025" v="1471" actId="478"/>
          <ac:picMkLst>
            <pc:docMk/>
            <pc:sldMk cId="1515217171" sldId="327"/>
            <ac:picMk id="7" creationId="{CCC9D094-070F-B3CA-66F7-68E4337945E4}"/>
          </ac:picMkLst>
        </pc:picChg>
        <pc:picChg chg="add del mod modCrop">
          <ac:chgData name="Leonie de Jong" userId="ac938e94-664b-416b-8e5e-47479c4670aa" providerId="ADAL" clId="{5ACA1D80-60EF-4A74-B209-4D94CAAF034C}" dt="2026-09-28T08:07:16.174" v="1523" actId="478"/>
          <ac:picMkLst>
            <pc:docMk/>
            <pc:sldMk cId="1515217171" sldId="327"/>
            <ac:picMk id="10" creationId="{A74EB168-46AD-37D7-B7EE-04FBA28B3EF5}"/>
          </ac:picMkLst>
        </pc:picChg>
        <pc:picChg chg="add mod ord modCrop">
          <ac:chgData name="Leonie de Jong" userId="ac938e94-664b-416b-8e5e-47479c4670aa" providerId="ADAL" clId="{5ACA1D80-60EF-4A74-B209-4D94CAAF034C}" dt="2026-09-28T08:08:59.658" v="1543" actId="1076"/>
          <ac:picMkLst>
            <pc:docMk/>
            <pc:sldMk cId="1515217171" sldId="327"/>
            <ac:picMk id="12" creationId="{A513C7F2-AB1C-2C97-CE8C-4862287E2636}"/>
          </ac:picMkLst>
        </pc:picChg>
      </pc:sldChg>
      <pc:sldChg chg="addSp delSp modSp new mod">
        <pc:chgData name="Leonie de Jong" userId="ac938e94-664b-416b-8e5e-47479c4670aa" providerId="ADAL" clId="{5ACA1D80-60EF-4A74-B209-4D94CAAF034C}" dt="2026-09-28T08:06:34.720" v="1522" actId="1076"/>
        <pc:sldMkLst>
          <pc:docMk/>
          <pc:sldMk cId="348759788" sldId="328"/>
        </pc:sldMkLst>
        <pc:spChg chg="del">
          <ac:chgData name="Leonie de Jong" userId="ac938e94-664b-416b-8e5e-47479c4670aa" providerId="ADAL" clId="{5ACA1D80-60EF-4A74-B209-4D94CAAF034C}" dt="2026-09-28T08:06:22.312" v="1518" actId="478"/>
          <ac:spMkLst>
            <pc:docMk/>
            <pc:sldMk cId="348759788" sldId="328"/>
            <ac:spMk id="2" creationId="{548DC0BD-45E2-10CF-CD9D-16CCFA626520}"/>
          </ac:spMkLst>
        </pc:spChg>
        <pc:spChg chg="add mod">
          <ac:chgData name="Leonie de Jong" userId="ac938e94-664b-416b-8e5e-47479c4670aa" providerId="ADAL" clId="{5ACA1D80-60EF-4A74-B209-4D94CAAF034C}" dt="2026-09-28T08:03:53.189" v="1508" actId="14100"/>
          <ac:spMkLst>
            <pc:docMk/>
            <pc:sldMk cId="348759788" sldId="328"/>
            <ac:spMk id="9" creationId="{7AF29229-7A20-793E-2E97-A7D80EB683E0}"/>
          </ac:spMkLst>
        </pc:spChg>
        <pc:spChg chg="add mod">
          <ac:chgData name="Leonie de Jong" userId="ac938e94-664b-416b-8e5e-47479c4670aa" providerId="ADAL" clId="{5ACA1D80-60EF-4A74-B209-4D94CAAF034C}" dt="2026-09-28T08:06:34.720" v="1522" actId="1076"/>
          <ac:spMkLst>
            <pc:docMk/>
            <pc:sldMk cId="348759788" sldId="328"/>
            <ac:spMk id="10" creationId="{C067BF7B-FDDB-5E21-503D-788D01B22972}"/>
          </ac:spMkLst>
        </pc:spChg>
        <pc:spChg chg="add mod">
          <ac:chgData name="Leonie de Jong" userId="ac938e94-664b-416b-8e5e-47479c4670aa" providerId="ADAL" clId="{5ACA1D80-60EF-4A74-B209-4D94CAAF034C}" dt="2026-09-28T08:06:26.370" v="1520" actId="1076"/>
          <ac:spMkLst>
            <pc:docMk/>
            <pc:sldMk cId="348759788" sldId="328"/>
            <ac:spMk id="11" creationId="{C94F3BB1-3ECC-1058-1AAB-F0A28ADD83B1}"/>
          </ac:spMkLst>
        </pc:spChg>
        <pc:picChg chg="add del mod modCrop">
          <ac:chgData name="Leonie de Jong" userId="ac938e94-664b-416b-8e5e-47479c4670aa" providerId="ADAL" clId="{5ACA1D80-60EF-4A74-B209-4D94CAAF034C}" dt="2026-09-28T08:02:29.050" v="1490" actId="478"/>
          <ac:picMkLst>
            <pc:docMk/>
            <pc:sldMk cId="348759788" sldId="328"/>
            <ac:picMk id="5" creationId="{56F33985-0A7F-385C-9E86-5D6445F8128F}"/>
          </ac:picMkLst>
        </pc:picChg>
        <pc:picChg chg="add mod ord modCrop">
          <ac:chgData name="Leonie de Jong" userId="ac938e94-664b-416b-8e5e-47479c4670aa" providerId="ADAL" clId="{5ACA1D80-60EF-4A74-B209-4D94CAAF034C}" dt="2026-09-28T08:03:56.709" v="1509" actId="1076"/>
          <ac:picMkLst>
            <pc:docMk/>
            <pc:sldMk cId="348759788" sldId="328"/>
            <ac:picMk id="6" creationId="{88946459-04F1-442D-446D-79293A6276CE}"/>
          </ac:picMkLst>
        </pc:picChg>
      </pc:sldChg>
      <pc:sldChg chg="addSp modSp new del mod">
        <pc:chgData name="Leonie de Jong" userId="ac938e94-664b-416b-8e5e-47479c4670aa" providerId="ADAL" clId="{5ACA1D80-60EF-4A74-B209-4D94CAAF034C}" dt="2026-09-28T08:09:16.095" v="1555" actId="47"/>
        <pc:sldMkLst>
          <pc:docMk/>
          <pc:sldMk cId="556370407" sldId="329"/>
        </pc:sldMkLst>
      </pc:sldChg>
      <pc:sldChg chg="addSp delSp modSp new mod">
        <pc:chgData name="Leonie de Jong" userId="ac938e94-664b-416b-8e5e-47479c4670aa" providerId="ADAL" clId="{5ACA1D80-60EF-4A74-B209-4D94CAAF034C}" dt="2026-09-28T07:50:18.517" v="1440" actId="478"/>
        <pc:sldMkLst>
          <pc:docMk/>
          <pc:sldMk cId="942330054" sldId="330"/>
        </pc:sldMkLst>
        <pc:spChg chg="add del mod">
          <ac:chgData name="Leonie de Jong" userId="ac938e94-664b-416b-8e5e-47479c4670aa" providerId="ADAL" clId="{5ACA1D80-60EF-4A74-B209-4D94CAAF034C}" dt="2026-09-28T07:50:18.517" v="1440" actId="478"/>
          <ac:spMkLst>
            <pc:docMk/>
            <pc:sldMk cId="942330054" sldId="330"/>
            <ac:spMk id="4" creationId="{72012DAB-1623-3C1B-5AB0-E507D994532D}"/>
          </ac:spMkLst>
        </pc:spChg>
        <pc:spChg chg="add mod">
          <ac:chgData name="Leonie de Jong" userId="ac938e94-664b-416b-8e5e-47479c4670aa" providerId="ADAL" clId="{5ACA1D80-60EF-4A74-B209-4D94CAAF034C}" dt="2026-09-07T12:58:22.928" v="138" actId="14100"/>
          <ac:spMkLst>
            <pc:docMk/>
            <pc:sldMk cId="942330054" sldId="330"/>
            <ac:spMk id="7" creationId="{906F6DCD-405D-DDA6-08C1-1C50371EAC6E}"/>
          </ac:spMkLst>
        </pc:spChg>
        <pc:picChg chg="add">
          <ac:chgData name="Leonie de Jong" userId="ac938e94-664b-416b-8e5e-47479c4670aa" providerId="ADAL" clId="{5ACA1D80-60EF-4A74-B209-4D94CAAF034C}" dt="2026-09-07T12:58:02.596" v="135" actId="22"/>
          <ac:picMkLst>
            <pc:docMk/>
            <pc:sldMk cId="942330054" sldId="330"/>
            <ac:picMk id="5" creationId="{689E784E-2C0A-FD78-7150-56295A440EEF}"/>
          </ac:picMkLst>
        </pc:picChg>
      </pc:sldChg>
      <pc:sldChg chg="addSp delSp modSp new mod">
        <pc:chgData name="Leonie de Jong" userId="ac938e94-664b-416b-8e5e-47479c4670aa" providerId="ADAL" clId="{5ACA1D80-60EF-4A74-B209-4D94CAAF034C}" dt="2026-09-28T08:09:24.798" v="1556" actId="478"/>
        <pc:sldMkLst>
          <pc:docMk/>
          <pc:sldMk cId="4250866736" sldId="331"/>
        </pc:sldMkLst>
        <pc:spChg chg="mod">
          <ac:chgData name="Leonie de Jong" userId="ac938e94-664b-416b-8e5e-47479c4670aa" providerId="ADAL" clId="{5ACA1D80-60EF-4A74-B209-4D94CAAF034C}" dt="2026-09-07T12:59:47.558" v="156" actId="1076"/>
          <ac:spMkLst>
            <pc:docMk/>
            <pc:sldMk cId="4250866736" sldId="331"/>
            <ac:spMk id="2" creationId="{B339CC7C-C13C-AAAC-716C-F8F786B175E3}"/>
          </ac:spMkLst>
        </pc:spChg>
        <pc:spChg chg="del">
          <ac:chgData name="Leonie de Jong" userId="ac938e94-664b-416b-8e5e-47479c4670aa" providerId="ADAL" clId="{5ACA1D80-60EF-4A74-B209-4D94CAAF034C}" dt="2026-09-28T08:09:24.798" v="1556" actId="478"/>
          <ac:spMkLst>
            <pc:docMk/>
            <pc:sldMk cId="4250866736" sldId="331"/>
            <ac:spMk id="3" creationId="{6F08D90F-108A-C9E2-3154-CE5228369578}"/>
          </ac:spMkLst>
        </pc:spChg>
        <pc:spChg chg="add mod">
          <ac:chgData name="Leonie de Jong" userId="ac938e94-664b-416b-8e5e-47479c4670aa" providerId="ADAL" clId="{5ACA1D80-60EF-4A74-B209-4D94CAAF034C}" dt="2026-09-08T12:14:43.892" v="1348" actId="14100"/>
          <ac:spMkLst>
            <pc:docMk/>
            <pc:sldMk cId="4250866736" sldId="331"/>
            <ac:spMk id="6" creationId="{41E0523F-5A1E-E4EB-DCF6-9E54A7748437}"/>
          </ac:spMkLst>
        </pc:spChg>
        <pc:picChg chg="add mod modCrop">
          <ac:chgData name="Leonie de Jong" userId="ac938e94-664b-416b-8e5e-47479c4670aa" providerId="ADAL" clId="{5ACA1D80-60EF-4A74-B209-4D94CAAF034C}" dt="2026-09-07T12:59:38.822" v="148" actId="1076"/>
          <ac:picMkLst>
            <pc:docMk/>
            <pc:sldMk cId="4250866736" sldId="331"/>
            <ac:picMk id="5" creationId="{E0F199C4-EE64-4370-AB63-308E8D72DC60}"/>
          </ac:picMkLst>
        </pc:picChg>
      </pc:sldChg>
      <pc:sldChg chg="addSp modSp new mod">
        <pc:chgData name="Leonie de Jong" userId="ac938e94-664b-416b-8e5e-47479c4670aa" providerId="ADAL" clId="{5ACA1D80-60EF-4A74-B209-4D94CAAF034C}" dt="2026-09-07T13:04:17.563" v="181" actId="14100"/>
        <pc:sldMkLst>
          <pc:docMk/>
          <pc:sldMk cId="2821009072" sldId="332"/>
        </pc:sldMkLst>
        <pc:spChg chg="mod">
          <ac:chgData name="Leonie de Jong" userId="ac938e94-664b-416b-8e5e-47479c4670aa" providerId="ADAL" clId="{5ACA1D80-60EF-4A74-B209-4D94CAAF034C}" dt="2026-09-07T13:00:31.300" v="164" actId="1076"/>
          <ac:spMkLst>
            <pc:docMk/>
            <pc:sldMk cId="2821009072" sldId="332"/>
            <ac:spMk id="2" creationId="{35AE4B1E-B3A0-FF8B-BA23-E9F841E7CD41}"/>
          </ac:spMkLst>
        </pc:spChg>
        <pc:spChg chg="add mod">
          <ac:chgData name="Leonie de Jong" userId="ac938e94-664b-416b-8e5e-47479c4670aa" providerId="ADAL" clId="{5ACA1D80-60EF-4A74-B209-4D94CAAF034C}" dt="2026-09-07T13:04:17.563" v="181" actId="14100"/>
          <ac:spMkLst>
            <pc:docMk/>
            <pc:sldMk cId="2821009072" sldId="332"/>
            <ac:spMk id="7" creationId="{3DC5C727-DA2A-EFE7-E31F-74FF40B314B4}"/>
          </ac:spMkLst>
        </pc:spChg>
        <pc:picChg chg="add mod modCrop">
          <ac:chgData name="Leonie de Jong" userId="ac938e94-664b-416b-8e5e-47479c4670aa" providerId="ADAL" clId="{5ACA1D80-60EF-4A74-B209-4D94CAAF034C}" dt="2026-09-07T13:03:40.937" v="177" actId="1076"/>
          <ac:picMkLst>
            <pc:docMk/>
            <pc:sldMk cId="2821009072" sldId="332"/>
            <ac:picMk id="5" creationId="{ED56AF10-2743-11C0-C9B4-7DD319B5670F}"/>
          </ac:picMkLst>
        </pc:picChg>
      </pc:sldChg>
      <pc:sldChg chg="addSp modSp new mod">
        <pc:chgData name="Leonie de Jong" userId="ac938e94-664b-416b-8e5e-47479c4670aa" providerId="ADAL" clId="{5ACA1D80-60EF-4A74-B209-4D94CAAF034C}" dt="2026-09-07T13:15:29.685" v="197" actId="14100"/>
        <pc:sldMkLst>
          <pc:docMk/>
          <pc:sldMk cId="1703708419" sldId="333"/>
        </pc:sldMkLst>
        <pc:spChg chg="mod">
          <ac:chgData name="Leonie de Jong" userId="ac938e94-664b-416b-8e5e-47479c4670aa" providerId="ADAL" clId="{5ACA1D80-60EF-4A74-B209-4D94CAAF034C}" dt="2026-09-07T13:05:00.205" v="187" actId="1076"/>
          <ac:spMkLst>
            <pc:docMk/>
            <pc:sldMk cId="1703708419" sldId="333"/>
            <ac:spMk id="2" creationId="{1439BF71-C2E7-AE91-211C-E01DE300910C}"/>
          </ac:spMkLst>
        </pc:spChg>
        <pc:spChg chg="add mod">
          <ac:chgData name="Leonie de Jong" userId="ac938e94-664b-416b-8e5e-47479c4670aa" providerId="ADAL" clId="{5ACA1D80-60EF-4A74-B209-4D94CAAF034C}" dt="2026-09-07T13:15:13.985" v="191" actId="1076"/>
          <ac:spMkLst>
            <pc:docMk/>
            <pc:sldMk cId="1703708419" sldId="333"/>
            <ac:spMk id="7" creationId="{F535B00D-BBA5-3B8C-363A-2CD4219E5290}"/>
          </ac:spMkLst>
        </pc:spChg>
        <pc:spChg chg="add mod">
          <ac:chgData name="Leonie de Jong" userId="ac938e94-664b-416b-8e5e-47479c4670aa" providerId="ADAL" clId="{5ACA1D80-60EF-4A74-B209-4D94CAAF034C}" dt="2026-09-07T13:15:22.407" v="194" actId="14100"/>
          <ac:spMkLst>
            <pc:docMk/>
            <pc:sldMk cId="1703708419" sldId="333"/>
            <ac:spMk id="9" creationId="{32F512F8-61E1-A5A7-D2CE-DE8D39A59911}"/>
          </ac:spMkLst>
        </pc:spChg>
        <pc:spChg chg="add mod">
          <ac:chgData name="Leonie de Jong" userId="ac938e94-664b-416b-8e5e-47479c4670aa" providerId="ADAL" clId="{5ACA1D80-60EF-4A74-B209-4D94CAAF034C}" dt="2026-09-07T13:15:29.685" v="197" actId="14100"/>
          <ac:spMkLst>
            <pc:docMk/>
            <pc:sldMk cId="1703708419" sldId="333"/>
            <ac:spMk id="11" creationId="{0A983390-E7D7-B0C4-EDBE-BC48A6621EA8}"/>
          </ac:spMkLst>
        </pc:spChg>
        <pc:picChg chg="add">
          <ac:chgData name="Leonie de Jong" userId="ac938e94-664b-416b-8e5e-47479c4670aa" providerId="ADAL" clId="{5ACA1D80-60EF-4A74-B209-4D94CAAF034C}" dt="2026-09-07T13:14:53.107" v="188" actId="22"/>
          <ac:picMkLst>
            <pc:docMk/>
            <pc:sldMk cId="1703708419" sldId="333"/>
            <ac:picMk id="5" creationId="{DE1EEDF0-15DD-50CB-63D4-175C372DB07F}"/>
          </ac:picMkLst>
        </pc:picChg>
      </pc:sldChg>
      <pc:sldChg chg="addSp modSp new mod">
        <pc:chgData name="Leonie de Jong" userId="ac938e94-664b-416b-8e5e-47479c4670aa" providerId="ADAL" clId="{5ACA1D80-60EF-4A74-B209-4D94CAAF034C}" dt="2026-09-07T13:18:01.496" v="251" actId="122"/>
        <pc:sldMkLst>
          <pc:docMk/>
          <pc:sldMk cId="1732228860" sldId="334"/>
        </pc:sldMkLst>
        <pc:spChg chg="mod">
          <ac:chgData name="Leonie de Jong" userId="ac938e94-664b-416b-8e5e-47479c4670aa" providerId="ADAL" clId="{5ACA1D80-60EF-4A74-B209-4D94CAAF034C}" dt="2026-09-07T13:18:01.496" v="251" actId="122"/>
          <ac:spMkLst>
            <pc:docMk/>
            <pc:sldMk cId="1732228860" sldId="334"/>
            <ac:spMk id="2" creationId="{2F036C10-C3E5-FB86-6A35-EDD1F07DA9CE}"/>
          </ac:spMkLst>
        </pc:spChg>
        <pc:picChg chg="add mod modCrop">
          <ac:chgData name="Leonie de Jong" userId="ac938e94-664b-416b-8e5e-47479c4670aa" providerId="ADAL" clId="{5ACA1D80-60EF-4A74-B209-4D94CAAF034C}" dt="2026-09-07T13:17:35.402" v="216" actId="1076"/>
          <ac:picMkLst>
            <pc:docMk/>
            <pc:sldMk cId="1732228860" sldId="334"/>
            <ac:picMk id="5" creationId="{60566AE8-6322-1391-AC1E-F0FF06BF2D11}"/>
          </ac:picMkLst>
        </pc:picChg>
      </pc:sldChg>
      <pc:sldChg chg="addSp modSp new mod">
        <pc:chgData name="Leonie de Jong" userId="ac938e94-664b-416b-8e5e-47479c4670aa" providerId="ADAL" clId="{5ACA1D80-60EF-4A74-B209-4D94CAAF034C}" dt="2026-09-07T13:21:35.712" v="295" actId="732"/>
        <pc:sldMkLst>
          <pc:docMk/>
          <pc:sldMk cId="1274737366" sldId="335"/>
        </pc:sldMkLst>
        <pc:spChg chg="mod">
          <ac:chgData name="Leonie de Jong" userId="ac938e94-664b-416b-8e5e-47479c4670aa" providerId="ADAL" clId="{5ACA1D80-60EF-4A74-B209-4D94CAAF034C}" dt="2026-09-07T13:20:56.792" v="288" actId="20577"/>
          <ac:spMkLst>
            <pc:docMk/>
            <pc:sldMk cId="1274737366" sldId="335"/>
            <ac:spMk id="2" creationId="{AA4914EE-59CD-6C80-F178-DB7BB7560F88}"/>
          </ac:spMkLst>
        </pc:spChg>
        <pc:picChg chg="add mod modCrop">
          <ac:chgData name="Leonie de Jong" userId="ac938e94-664b-416b-8e5e-47479c4670aa" providerId="ADAL" clId="{5ACA1D80-60EF-4A74-B209-4D94CAAF034C}" dt="2026-09-07T13:21:35.712" v="295" actId="732"/>
          <ac:picMkLst>
            <pc:docMk/>
            <pc:sldMk cId="1274737366" sldId="335"/>
            <ac:picMk id="5" creationId="{DD3F1508-455C-0CED-06DA-EE4009494DAA}"/>
          </ac:picMkLst>
        </pc:picChg>
      </pc:sldChg>
      <pc:sldChg chg="addSp delSp modSp new mod">
        <pc:chgData name="Leonie de Jong" userId="ac938e94-664b-416b-8e5e-47479c4670aa" providerId="ADAL" clId="{5ACA1D80-60EF-4A74-B209-4D94CAAF034C}" dt="2026-09-28T08:21:36.805" v="1770" actId="14100"/>
        <pc:sldMkLst>
          <pc:docMk/>
          <pc:sldMk cId="1122679317" sldId="336"/>
        </pc:sldMkLst>
        <pc:spChg chg="add mod">
          <ac:chgData name="Leonie de Jong" userId="ac938e94-664b-416b-8e5e-47479c4670aa" providerId="ADAL" clId="{5ACA1D80-60EF-4A74-B209-4D94CAAF034C}" dt="2026-09-28T08:21:36.805" v="1770" actId="14100"/>
          <ac:spMkLst>
            <pc:docMk/>
            <pc:sldMk cId="1122679317" sldId="336"/>
            <ac:spMk id="7" creationId="{6DBBF6E4-6A94-CD29-078B-7B550A9E9679}"/>
          </ac:spMkLst>
        </pc:spChg>
        <pc:spChg chg="add mod">
          <ac:chgData name="Leonie de Jong" userId="ac938e94-664b-416b-8e5e-47479c4670aa" providerId="ADAL" clId="{5ACA1D80-60EF-4A74-B209-4D94CAAF034C}" dt="2026-09-07T13:21:58.262" v="336" actId="20577"/>
          <ac:spMkLst>
            <pc:docMk/>
            <pc:sldMk cId="1122679317" sldId="336"/>
            <ac:spMk id="8" creationId="{1F73ABAA-0D85-C8D3-50CA-1A323F254DC8}"/>
          </ac:spMkLst>
        </pc:spChg>
        <pc:picChg chg="add mod">
          <ac:chgData name="Leonie de Jong" userId="ac938e94-664b-416b-8e5e-47479c4670aa" providerId="ADAL" clId="{5ACA1D80-60EF-4A74-B209-4D94CAAF034C}" dt="2026-09-07T13:20:31.848" v="258" actId="1076"/>
          <ac:picMkLst>
            <pc:docMk/>
            <pc:sldMk cId="1122679317" sldId="336"/>
            <ac:picMk id="5" creationId="{C8DE7B2A-4550-4DB4-B802-58B732E433CF}"/>
          </ac:picMkLst>
        </pc:picChg>
      </pc:sldChg>
      <pc:sldChg chg="modSp new mod">
        <pc:chgData name="Leonie de Jong" userId="ac938e94-664b-416b-8e5e-47479c4670aa" providerId="ADAL" clId="{5ACA1D80-60EF-4A74-B209-4D94CAAF034C}" dt="2026-09-29T11:39:18.732" v="2221" actId="1076"/>
        <pc:sldMkLst>
          <pc:docMk/>
          <pc:sldMk cId="2294378627" sldId="337"/>
        </pc:sldMkLst>
        <pc:spChg chg="mod">
          <ac:chgData name="Leonie de Jong" userId="ac938e94-664b-416b-8e5e-47479c4670aa" providerId="ADAL" clId="{5ACA1D80-60EF-4A74-B209-4D94CAAF034C}" dt="2026-09-07T13:23:35.007" v="373" actId="1036"/>
          <ac:spMkLst>
            <pc:docMk/>
            <pc:sldMk cId="2294378627" sldId="337"/>
            <ac:spMk id="2" creationId="{8FCDDB91-87B1-C1AF-71E0-100740D9194D}"/>
          </ac:spMkLst>
        </pc:spChg>
        <pc:spChg chg="mod">
          <ac:chgData name="Leonie de Jong" userId="ac938e94-664b-416b-8e5e-47479c4670aa" providerId="ADAL" clId="{5ACA1D80-60EF-4A74-B209-4D94CAAF034C}" dt="2026-09-29T11:39:18.732" v="2221" actId="1076"/>
          <ac:spMkLst>
            <pc:docMk/>
            <pc:sldMk cId="2294378627" sldId="337"/>
            <ac:spMk id="3" creationId="{07595397-6DA8-47C5-D0B6-35B1B933715B}"/>
          </ac:spMkLst>
        </pc:spChg>
      </pc:sldChg>
      <pc:sldChg chg="modSp new mod">
        <pc:chgData name="Leonie de Jong" userId="ac938e94-664b-416b-8e5e-47479c4670aa" providerId="ADAL" clId="{5ACA1D80-60EF-4A74-B209-4D94CAAF034C}" dt="2026-09-28T08:14:53.124" v="1706" actId="1076"/>
        <pc:sldMkLst>
          <pc:docMk/>
          <pc:sldMk cId="2846430621" sldId="338"/>
        </pc:sldMkLst>
        <pc:spChg chg="mod">
          <ac:chgData name="Leonie de Jong" userId="ac938e94-664b-416b-8e5e-47479c4670aa" providerId="ADAL" clId="{5ACA1D80-60EF-4A74-B209-4D94CAAF034C}" dt="2026-09-28T08:14:24.019" v="1652" actId="1076"/>
          <ac:spMkLst>
            <pc:docMk/>
            <pc:sldMk cId="2846430621" sldId="338"/>
            <ac:spMk id="2" creationId="{75CEAAF0-D396-BF16-E7FF-F11EB6BA2812}"/>
          </ac:spMkLst>
        </pc:spChg>
        <pc:spChg chg="mod">
          <ac:chgData name="Leonie de Jong" userId="ac938e94-664b-416b-8e5e-47479c4670aa" providerId="ADAL" clId="{5ACA1D80-60EF-4A74-B209-4D94CAAF034C}" dt="2026-09-28T08:14:53.124" v="1706" actId="1076"/>
          <ac:spMkLst>
            <pc:docMk/>
            <pc:sldMk cId="2846430621" sldId="338"/>
            <ac:spMk id="3" creationId="{B61F64BC-1BFA-61D1-0FF6-A2B81007032F}"/>
          </ac:spMkLst>
        </pc:spChg>
      </pc:sldChg>
      <pc:sldChg chg="addSp delSp modSp new mod">
        <pc:chgData name="Leonie de Jong" userId="ac938e94-664b-416b-8e5e-47479c4670aa" providerId="ADAL" clId="{5ACA1D80-60EF-4A74-B209-4D94CAAF034C}" dt="2026-09-07T14:05:14.863" v="1202" actId="1076"/>
        <pc:sldMkLst>
          <pc:docMk/>
          <pc:sldMk cId="2182204835" sldId="339"/>
        </pc:sldMkLst>
        <pc:spChg chg="mod">
          <ac:chgData name="Leonie de Jong" userId="ac938e94-664b-416b-8e5e-47479c4670aa" providerId="ADAL" clId="{5ACA1D80-60EF-4A74-B209-4D94CAAF034C}" dt="2026-09-07T13:28:30.289" v="708" actId="20577"/>
          <ac:spMkLst>
            <pc:docMk/>
            <pc:sldMk cId="2182204835" sldId="339"/>
            <ac:spMk id="2" creationId="{8C28BE26-2463-2DB9-8424-E990B56C2EA7}"/>
          </ac:spMkLst>
        </pc:spChg>
        <pc:picChg chg="add mod">
          <ac:chgData name="Leonie de Jong" userId="ac938e94-664b-416b-8e5e-47479c4670aa" providerId="ADAL" clId="{5ACA1D80-60EF-4A74-B209-4D94CAAF034C}" dt="2026-09-07T14:05:14.863" v="1202" actId="1076"/>
          <ac:picMkLst>
            <pc:docMk/>
            <pc:sldMk cId="2182204835" sldId="339"/>
            <ac:picMk id="8" creationId="{936E0F0C-CD96-B359-C939-671C9DEC25D8}"/>
          </ac:picMkLst>
        </pc:picChg>
      </pc:sldChg>
      <pc:sldChg chg="modSp new mod">
        <pc:chgData name="Leonie de Jong" userId="ac938e94-664b-416b-8e5e-47479c4670aa" providerId="ADAL" clId="{5ACA1D80-60EF-4A74-B209-4D94CAAF034C}" dt="2026-09-07T14:19:19.147" v="1319" actId="122"/>
        <pc:sldMkLst>
          <pc:docMk/>
          <pc:sldMk cId="3175269011" sldId="340"/>
        </pc:sldMkLst>
        <pc:spChg chg="mod">
          <ac:chgData name="Leonie de Jong" userId="ac938e94-664b-416b-8e5e-47479c4670aa" providerId="ADAL" clId="{5ACA1D80-60EF-4A74-B209-4D94CAAF034C}" dt="2026-09-07T14:18:54.931" v="1280" actId="1076"/>
          <ac:spMkLst>
            <pc:docMk/>
            <pc:sldMk cId="3175269011" sldId="340"/>
            <ac:spMk id="2" creationId="{C0A88EE9-8DCA-DC79-3AB7-06C38D139CFB}"/>
          </ac:spMkLst>
        </pc:spChg>
        <pc:spChg chg="mod">
          <ac:chgData name="Leonie de Jong" userId="ac938e94-664b-416b-8e5e-47479c4670aa" providerId="ADAL" clId="{5ACA1D80-60EF-4A74-B209-4D94CAAF034C}" dt="2026-09-07T14:19:19.147" v="1319" actId="122"/>
          <ac:spMkLst>
            <pc:docMk/>
            <pc:sldMk cId="3175269011" sldId="340"/>
            <ac:spMk id="3" creationId="{05B304CF-67A6-816A-353C-65AFCDB00099}"/>
          </ac:spMkLst>
        </pc:spChg>
      </pc:sldChg>
      <pc:sldChg chg="modSp new mod">
        <pc:chgData name="Leonie de Jong" userId="ac938e94-664b-416b-8e5e-47479c4670aa" providerId="ADAL" clId="{5ACA1D80-60EF-4A74-B209-4D94CAAF034C}" dt="2026-09-08T12:33:03.883" v="1437" actId="20577"/>
        <pc:sldMkLst>
          <pc:docMk/>
          <pc:sldMk cId="283464022" sldId="341"/>
        </pc:sldMkLst>
        <pc:spChg chg="mod">
          <ac:chgData name="Leonie de Jong" userId="ac938e94-664b-416b-8e5e-47479c4670aa" providerId="ADAL" clId="{5ACA1D80-60EF-4A74-B209-4D94CAAF034C}" dt="2026-09-08T12:33:03.883" v="1437" actId="20577"/>
          <ac:spMkLst>
            <pc:docMk/>
            <pc:sldMk cId="283464022" sldId="341"/>
            <ac:spMk id="2" creationId="{B1B7E514-23D9-B82A-5892-24AAAFC4D572}"/>
          </ac:spMkLst>
        </pc:spChg>
      </pc:sldChg>
      <pc:sldChg chg="addSp delSp modSp new mod">
        <pc:chgData name="Leonie de Jong" userId="ac938e94-664b-416b-8e5e-47479c4670aa" providerId="ADAL" clId="{5ACA1D80-60EF-4A74-B209-4D94CAAF034C}" dt="2026-09-28T07:57:33.927" v="1470" actId="732"/>
        <pc:sldMkLst>
          <pc:docMk/>
          <pc:sldMk cId="1470343027" sldId="342"/>
        </pc:sldMkLst>
        <pc:spChg chg="mod">
          <ac:chgData name="Leonie de Jong" userId="ac938e94-664b-416b-8e5e-47479c4670aa" providerId="ADAL" clId="{5ACA1D80-60EF-4A74-B209-4D94CAAF034C}" dt="2026-09-28T07:56:05.449" v="1458" actId="1076"/>
          <ac:spMkLst>
            <pc:docMk/>
            <pc:sldMk cId="1470343027" sldId="342"/>
            <ac:spMk id="2" creationId="{7F0386B1-1192-790C-A5B1-9A01A70231DE}"/>
          </ac:spMkLst>
        </pc:spChg>
        <pc:spChg chg="del">
          <ac:chgData name="Leonie de Jong" userId="ac938e94-664b-416b-8e5e-47479c4670aa" providerId="ADAL" clId="{5ACA1D80-60EF-4A74-B209-4D94CAAF034C}" dt="2026-09-28T07:54:45.050" v="1442" actId="478"/>
          <ac:spMkLst>
            <pc:docMk/>
            <pc:sldMk cId="1470343027" sldId="342"/>
            <ac:spMk id="3" creationId="{7F6FD1A1-2158-E1E9-BE60-955972B71EF3}"/>
          </ac:spMkLst>
        </pc:spChg>
        <pc:spChg chg="add mod">
          <ac:chgData name="Leonie de Jong" userId="ac938e94-664b-416b-8e5e-47479c4670aa" providerId="ADAL" clId="{5ACA1D80-60EF-4A74-B209-4D94CAAF034C}" dt="2026-09-28T07:56:32.350" v="1462" actId="1076"/>
          <ac:spMkLst>
            <pc:docMk/>
            <pc:sldMk cId="1470343027" sldId="342"/>
            <ac:spMk id="7" creationId="{CBCB94C0-37ED-963C-C5EF-775000EC388E}"/>
          </ac:spMkLst>
        </pc:spChg>
        <pc:spChg chg="add mod">
          <ac:chgData name="Leonie de Jong" userId="ac938e94-664b-416b-8e5e-47479c4670aa" providerId="ADAL" clId="{5ACA1D80-60EF-4A74-B209-4D94CAAF034C}" dt="2026-09-28T07:56:39.958" v="1465" actId="1035"/>
          <ac:spMkLst>
            <pc:docMk/>
            <pc:sldMk cId="1470343027" sldId="342"/>
            <ac:spMk id="9" creationId="{62F3949C-C8F1-4E64-0FD8-D70639B5197D}"/>
          </ac:spMkLst>
        </pc:spChg>
        <pc:spChg chg="add mod">
          <ac:chgData name="Leonie de Jong" userId="ac938e94-664b-416b-8e5e-47479c4670aa" providerId="ADAL" clId="{5ACA1D80-60EF-4A74-B209-4D94CAAF034C}" dt="2026-09-28T07:56:48.710" v="1467" actId="1035"/>
          <ac:spMkLst>
            <pc:docMk/>
            <pc:sldMk cId="1470343027" sldId="342"/>
            <ac:spMk id="11" creationId="{4BF1F198-5E42-578E-E88A-BB40D7848CD0}"/>
          </ac:spMkLst>
        </pc:spChg>
        <pc:picChg chg="add mod modCrop">
          <ac:chgData name="Leonie de Jong" userId="ac938e94-664b-416b-8e5e-47479c4670aa" providerId="ADAL" clId="{5ACA1D80-60EF-4A74-B209-4D94CAAF034C}" dt="2026-09-28T07:57:33.927" v="1470" actId="732"/>
          <ac:picMkLst>
            <pc:docMk/>
            <pc:sldMk cId="1470343027" sldId="342"/>
            <ac:picMk id="5" creationId="{4155FA41-041E-5CFB-4969-150A1D16CB16}"/>
          </ac:picMkLst>
        </pc:picChg>
        <pc:picChg chg="add mod">
          <ac:chgData name="Leonie de Jong" userId="ac938e94-664b-416b-8e5e-47479c4670aa" providerId="ADAL" clId="{5ACA1D80-60EF-4A74-B209-4D94CAAF034C}" dt="2026-09-28T07:56:53.671" v="1468" actId="1076"/>
          <ac:picMkLst>
            <pc:docMk/>
            <pc:sldMk cId="1470343027" sldId="342"/>
            <ac:picMk id="13" creationId="{CA8AEB0E-C816-B9C0-2662-8A12B2748551}"/>
          </ac:picMkLst>
        </pc:picChg>
      </pc:sldChg>
      <pc:sldChg chg="addSp delSp modSp new mod">
        <pc:chgData name="Leonie de Jong" userId="ac938e94-664b-416b-8e5e-47479c4670aa" providerId="ADAL" clId="{5ACA1D80-60EF-4A74-B209-4D94CAAF034C}" dt="2026-09-29T12:56:28.602" v="2228" actId="14100"/>
        <pc:sldMkLst>
          <pc:docMk/>
          <pc:sldMk cId="1896430980" sldId="343"/>
        </pc:sldMkLst>
        <pc:spChg chg="mod">
          <ac:chgData name="Leonie de Jong" userId="ac938e94-664b-416b-8e5e-47479c4670aa" providerId="ADAL" clId="{5ACA1D80-60EF-4A74-B209-4D94CAAF034C}" dt="2026-09-28T08:12:43.201" v="1620" actId="20577"/>
          <ac:spMkLst>
            <pc:docMk/>
            <pc:sldMk cId="1896430980" sldId="343"/>
            <ac:spMk id="2" creationId="{E882BA59-3FB0-1676-A32C-7D4A6D965F74}"/>
          </ac:spMkLst>
        </pc:spChg>
        <pc:spChg chg="mod">
          <ac:chgData name="Leonie de Jong" userId="ac938e94-664b-416b-8e5e-47479c4670aa" providerId="ADAL" clId="{5ACA1D80-60EF-4A74-B209-4D94CAAF034C}" dt="2026-09-28T08:20:08.692" v="1760" actId="1076"/>
          <ac:spMkLst>
            <pc:docMk/>
            <pc:sldMk cId="1896430980" sldId="343"/>
            <ac:spMk id="3" creationId="{0DAF1006-0D5C-26A4-2B6A-6080661C4504}"/>
          </ac:spMkLst>
        </pc:spChg>
        <pc:spChg chg="add mod">
          <ac:chgData name="Leonie de Jong" userId="ac938e94-664b-416b-8e5e-47479c4670aa" providerId="ADAL" clId="{5ACA1D80-60EF-4A74-B209-4D94CAAF034C}" dt="2026-09-29T11:41:28.226" v="2226" actId="6549"/>
          <ac:spMkLst>
            <pc:docMk/>
            <pc:sldMk cId="1896430980" sldId="343"/>
            <ac:spMk id="8" creationId="{EF476D30-F4DF-2C50-CB61-BBE983F05A46}"/>
          </ac:spMkLst>
        </pc:spChg>
        <pc:spChg chg="add mod">
          <ac:chgData name="Leonie de Jong" userId="ac938e94-664b-416b-8e5e-47479c4670aa" providerId="ADAL" clId="{5ACA1D80-60EF-4A74-B209-4D94CAAF034C}" dt="2026-09-28T08:21:53.314" v="1780" actId="1036"/>
          <ac:spMkLst>
            <pc:docMk/>
            <pc:sldMk cId="1896430980" sldId="343"/>
            <ac:spMk id="12" creationId="{43EAF1C6-B6E0-7B4F-B8D0-E7796B4C16AC}"/>
          </ac:spMkLst>
        </pc:spChg>
        <pc:spChg chg="add mod">
          <ac:chgData name="Leonie de Jong" userId="ac938e94-664b-416b-8e5e-47479c4670aa" providerId="ADAL" clId="{5ACA1D80-60EF-4A74-B209-4D94CAAF034C}" dt="2026-09-28T08:22:00.029" v="1782" actId="1076"/>
          <ac:spMkLst>
            <pc:docMk/>
            <pc:sldMk cId="1896430980" sldId="343"/>
            <ac:spMk id="14" creationId="{75274292-B922-916C-02AF-1C42FE550189}"/>
          </ac:spMkLst>
        </pc:spChg>
        <pc:spChg chg="add mod">
          <ac:chgData name="Leonie de Jong" userId="ac938e94-664b-416b-8e5e-47479c4670aa" providerId="ADAL" clId="{5ACA1D80-60EF-4A74-B209-4D94CAAF034C}" dt="2026-09-28T08:22:09.166" v="1788" actId="1036"/>
          <ac:spMkLst>
            <pc:docMk/>
            <pc:sldMk cId="1896430980" sldId="343"/>
            <ac:spMk id="16" creationId="{BB302321-F9FE-6B4F-6C7E-AFC5C5BB4225}"/>
          </ac:spMkLst>
        </pc:spChg>
        <pc:spChg chg="add mod">
          <ac:chgData name="Leonie de Jong" userId="ac938e94-664b-416b-8e5e-47479c4670aa" providerId="ADAL" clId="{5ACA1D80-60EF-4A74-B209-4D94CAAF034C}" dt="2026-09-29T12:56:28.602" v="2228" actId="14100"/>
          <ac:spMkLst>
            <pc:docMk/>
            <pc:sldMk cId="1896430980" sldId="343"/>
            <ac:spMk id="18" creationId="{B824BA4B-F054-FD7B-EA05-1E20413A2C6A}"/>
          </ac:spMkLst>
        </pc:spChg>
        <pc:picChg chg="add del mod modCrop">
          <ac:chgData name="Leonie de Jong" userId="ac938e94-664b-416b-8e5e-47479c4670aa" providerId="ADAL" clId="{5ACA1D80-60EF-4A74-B209-4D94CAAF034C}" dt="2026-09-28T08:19:20.749" v="1745" actId="478"/>
          <ac:picMkLst>
            <pc:docMk/>
            <pc:sldMk cId="1896430980" sldId="343"/>
            <ac:picMk id="5" creationId="{AFED68D0-2F8B-D8DC-3547-5B5C7332C2D7}"/>
          </ac:picMkLst>
        </pc:picChg>
        <pc:picChg chg="add mod modCrop">
          <ac:chgData name="Leonie de Jong" userId="ac938e94-664b-416b-8e5e-47479c4670aa" providerId="ADAL" clId="{5ACA1D80-60EF-4A74-B209-4D94CAAF034C}" dt="2026-09-28T08:21:20.204" v="1767" actId="1076"/>
          <ac:picMkLst>
            <pc:docMk/>
            <pc:sldMk cId="1896430980" sldId="343"/>
            <ac:picMk id="7" creationId="{24DF9686-048D-13CF-E05A-1C3482E6DE9E}"/>
          </ac:picMkLst>
        </pc:picChg>
        <pc:picChg chg="add mod">
          <ac:chgData name="Leonie de Jong" userId="ac938e94-664b-416b-8e5e-47479c4670aa" providerId="ADAL" clId="{5ACA1D80-60EF-4A74-B209-4D94CAAF034C}" dt="2026-09-28T08:21:24.168" v="1768" actId="14100"/>
          <ac:picMkLst>
            <pc:docMk/>
            <pc:sldMk cId="1896430980" sldId="343"/>
            <ac:picMk id="10" creationId="{35D26F2C-83A6-DD81-959F-AE3A48DC46C7}"/>
          </ac:picMkLst>
        </pc:picChg>
        <pc:cxnChg chg="add mod">
          <ac:chgData name="Leonie de Jong" userId="ac938e94-664b-416b-8e5e-47479c4670aa" providerId="ADAL" clId="{5ACA1D80-60EF-4A74-B209-4D94CAAF034C}" dt="2026-09-28T08:23:16.396" v="1803" actId="14100"/>
          <ac:cxnSpMkLst>
            <pc:docMk/>
            <pc:sldMk cId="1896430980" sldId="343"/>
            <ac:cxnSpMk id="20" creationId="{A145DE68-D601-E900-07E2-8A650B3D2E9F}"/>
          </ac:cxnSpMkLst>
        </pc:cxnChg>
      </pc:sldChg>
      <pc:sldChg chg="modSp new mod">
        <pc:chgData name="Leonie de Jong" userId="ac938e94-664b-416b-8e5e-47479c4670aa" providerId="ADAL" clId="{5ACA1D80-60EF-4A74-B209-4D94CAAF034C}" dt="2026-09-28T12:24:11.201" v="2115" actId="27636"/>
        <pc:sldMkLst>
          <pc:docMk/>
          <pc:sldMk cId="3038002120" sldId="344"/>
        </pc:sldMkLst>
        <pc:spChg chg="mod">
          <ac:chgData name="Leonie de Jong" userId="ac938e94-664b-416b-8e5e-47479c4670aa" providerId="ADAL" clId="{5ACA1D80-60EF-4A74-B209-4D94CAAF034C}" dt="2026-09-28T08:12:55.474" v="1628" actId="20577"/>
          <ac:spMkLst>
            <pc:docMk/>
            <pc:sldMk cId="3038002120" sldId="344"/>
            <ac:spMk id="2" creationId="{F5824C26-7C48-866C-2023-CCB57C6ACE1C}"/>
          </ac:spMkLst>
        </pc:spChg>
        <pc:spChg chg="mod">
          <ac:chgData name="Leonie de Jong" userId="ac938e94-664b-416b-8e5e-47479c4670aa" providerId="ADAL" clId="{5ACA1D80-60EF-4A74-B209-4D94CAAF034C}" dt="2026-09-28T12:24:11.201" v="2115" actId="27636"/>
          <ac:spMkLst>
            <pc:docMk/>
            <pc:sldMk cId="3038002120" sldId="344"/>
            <ac:spMk id="3" creationId="{3740B15E-B2D2-4A39-2D5C-4076C9761ACD}"/>
          </ac:spMkLst>
        </pc:spChg>
      </pc:sldChg>
      <pc:sldChg chg="modSp new mod">
        <pc:chgData name="Leonie de Jong" userId="ac938e94-664b-416b-8e5e-47479c4670aa" providerId="ADAL" clId="{5ACA1D80-60EF-4A74-B209-4D94CAAF034C}" dt="2026-09-28T08:13:47.856" v="1650" actId="20577"/>
        <pc:sldMkLst>
          <pc:docMk/>
          <pc:sldMk cId="2695155446" sldId="345"/>
        </pc:sldMkLst>
        <pc:spChg chg="mod">
          <ac:chgData name="Leonie de Jong" userId="ac938e94-664b-416b-8e5e-47479c4670aa" providerId="ADAL" clId="{5ACA1D80-60EF-4A74-B209-4D94CAAF034C}" dt="2026-09-28T08:13:18.365" v="1643" actId="20577"/>
          <ac:spMkLst>
            <pc:docMk/>
            <pc:sldMk cId="2695155446" sldId="345"/>
            <ac:spMk id="2" creationId="{026F1BC5-3406-F77D-56CC-8659C3FDCBC6}"/>
          </ac:spMkLst>
        </pc:spChg>
        <pc:spChg chg="mod">
          <ac:chgData name="Leonie de Jong" userId="ac938e94-664b-416b-8e5e-47479c4670aa" providerId="ADAL" clId="{5ACA1D80-60EF-4A74-B209-4D94CAAF034C}" dt="2026-09-28T08:13:47.856" v="1650" actId="20577"/>
          <ac:spMkLst>
            <pc:docMk/>
            <pc:sldMk cId="2695155446" sldId="345"/>
            <ac:spMk id="3" creationId="{C0748F98-3A2E-E409-0954-E4C4548935AF}"/>
          </ac:spMkLst>
        </pc:spChg>
      </pc:sldChg>
      <pc:sldChg chg="new del">
        <pc:chgData name="Leonie de Jong" userId="ac938e94-664b-416b-8e5e-47479c4670aa" providerId="ADAL" clId="{5ACA1D80-60EF-4A74-B209-4D94CAAF034C}" dt="2026-09-29T11:31:53.478" v="2219" actId="47"/>
        <pc:sldMkLst>
          <pc:docMk/>
          <pc:sldMk cId="3617041747" sldId="348"/>
        </pc:sldMkLst>
      </pc:sldChg>
    </pc:docChg>
  </pc:docChgLst>
  <pc:docChgLst>
    <pc:chgData name="Fabiola Burcke" userId="S::fabiola.burcke@stoffenmanager.com::d626b58c-c80b-4df2-a73d-a6badec6bd91" providerId="AD" clId="Web-{00000000-0000-0000-0000-000000000000}"/>
    <pc:docChg chg="modSld">
      <pc:chgData name="Fabiola Burcke" userId="S::fabiola.burcke@stoffenmanager.com::d626b58c-c80b-4df2-a73d-a6badec6bd91" providerId="AD" clId="Web-{00000000-0000-0000-0000-000000000000}" dt="2026-09-28T08:52:16.606" v="17"/>
      <pc:docMkLst>
        <pc:docMk/>
      </pc:docMkLst>
      <pc:sldChg chg="addSp delSp modSp">
        <pc:chgData name="Fabiola Burcke" userId="S::fabiola.burcke@stoffenmanager.com::d626b58c-c80b-4df2-a73d-a6badec6bd91" providerId="AD" clId="Web-{00000000-0000-0000-0000-000000000000}" dt="2026-09-28T08:52:16.606" v="17"/>
        <pc:sldMkLst>
          <pc:docMk/>
          <pc:sldMk cId="1515217171" sldId="327"/>
        </pc:sldMkLst>
        <pc:spChg chg="mod">
          <ac:chgData name="Fabiola Burcke" userId="S::fabiola.burcke@stoffenmanager.com::d626b58c-c80b-4df2-a73d-a6badec6bd91" providerId="AD" clId="Web-{00000000-0000-0000-0000-000000000000}" dt="2026-09-28T08:29:16.047" v="2" actId="1076"/>
          <ac:spMkLst>
            <pc:docMk/>
            <pc:sldMk cId="1515217171" sldId="327"/>
            <ac:spMk id="2" creationId="{EE25993E-1A8B-DEBD-6D20-FF9B308B3F00}"/>
          </ac:spMkLst>
        </pc:spChg>
        <pc:picChg chg="add del mod">
          <ac:chgData name="Fabiola Burcke" userId="S::fabiola.burcke@stoffenmanager.com::d626b58c-c80b-4df2-a73d-a6badec6bd91" providerId="AD" clId="Web-{00000000-0000-0000-0000-000000000000}" dt="2026-09-28T08:51:32.151" v="12"/>
          <ac:picMkLst>
            <pc:docMk/>
            <pc:sldMk cId="1515217171" sldId="327"/>
            <ac:picMk id="3" creationId="{7D4102C1-51CD-2265-4DE0-AE5863D178D3}"/>
          </ac:picMkLst>
        </pc:picChg>
        <pc:picChg chg="add del mod">
          <ac:chgData name="Fabiola Burcke" userId="S::fabiola.burcke@stoffenmanager.com::d626b58c-c80b-4df2-a73d-a6badec6bd91" providerId="AD" clId="Web-{00000000-0000-0000-0000-000000000000}" dt="2026-09-28T08:52:16.606" v="17"/>
          <ac:picMkLst>
            <pc:docMk/>
            <pc:sldMk cId="1515217171" sldId="327"/>
            <ac:picMk id="10" creationId="{36B57BEB-E88E-C26F-63B9-144538BF26D1}"/>
          </ac:picMkLst>
        </pc:picChg>
      </pc:sldChg>
      <pc:sldChg chg="modSp">
        <pc:chgData name="Fabiola Burcke" userId="S::fabiola.burcke@stoffenmanager.com::d626b58c-c80b-4df2-a73d-a6badec6bd91" providerId="AD" clId="Web-{00000000-0000-0000-0000-000000000000}" dt="2026-09-28T08:30:48.003" v="6" actId="1076"/>
        <pc:sldMkLst>
          <pc:docMk/>
          <pc:sldMk cId="348759788" sldId="328"/>
        </pc:sldMkLst>
        <pc:spChg chg="mod">
          <ac:chgData name="Fabiola Burcke" userId="S::fabiola.burcke@stoffenmanager.com::d626b58c-c80b-4df2-a73d-a6badec6bd91" providerId="AD" clId="Web-{00000000-0000-0000-0000-000000000000}" dt="2026-09-28T08:30:48.003" v="6" actId="1076"/>
          <ac:spMkLst>
            <pc:docMk/>
            <pc:sldMk cId="348759788" sldId="328"/>
            <ac:spMk id="11" creationId="{C94F3BB1-3ECC-1058-1AAB-F0A28ADD83B1}"/>
          </ac:spMkLst>
        </pc:spChg>
      </pc:sldChg>
      <pc:sldChg chg="modSp">
        <pc:chgData name="Fabiola Burcke" userId="S::fabiola.burcke@stoffenmanager.com::d626b58c-c80b-4df2-a73d-a6badec6bd91" providerId="AD" clId="Web-{00000000-0000-0000-0000-000000000000}" dt="2026-09-28T08:43:04.432" v="8" actId="14100"/>
        <pc:sldMkLst>
          <pc:docMk/>
          <pc:sldMk cId="942330054" sldId="330"/>
        </pc:sldMkLst>
        <pc:picChg chg="mod">
          <ac:chgData name="Fabiola Burcke" userId="S::fabiola.burcke@stoffenmanager.com::d626b58c-c80b-4df2-a73d-a6badec6bd91" providerId="AD" clId="Web-{00000000-0000-0000-0000-000000000000}" dt="2026-09-28T08:43:04.432" v="8" actId="14100"/>
          <ac:picMkLst>
            <pc:docMk/>
            <pc:sldMk cId="942330054" sldId="330"/>
            <ac:picMk id="5" creationId="{689E784E-2C0A-FD78-7150-56295A440EEF}"/>
          </ac:picMkLst>
        </pc:picChg>
      </pc:sldChg>
    </pc:docChg>
  </pc:docChgLst>
  <pc:docChgLst>
    <pc:chgData name="Fabiola Burcke" userId="S::fabiola.burcke@stoffenmanager.com::d626b58c-c80b-4df2-a73d-a6badec6bd91" providerId="AD" clId="Web-{7F079710-6977-7CAD-B6BA-CF848784FB5D}"/>
    <pc:docChg chg="addSld delSld modSld">
      <pc:chgData name="Fabiola Burcke" userId="S::fabiola.burcke@stoffenmanager.com::d626b58c-c80b-4df2-a73d-a6badec6bd91" providerId="AD" clId="Web-{7F079710-6977-7CAD-B6BA-CF848784FB5D}" dt="2026-09-29T07:25:43.440" v="33" actId="1076"/>
      <pc:docMkLst>
        <pc:docMk/>
      </pc:docMkLst>
      <pc:sldChg chg="del">
        <pc:chgData name="Fabiola Burcke" userId="S::fabiola.burcke@stoffenmanager.com::d626b58c-c80b-4df2-a73d-a6badec6bd91" providerId="AD" clId="Web-{7F079710-6977-7CAD-B6BA-CF848784FB5D}" dt="2026-09-28T09:51:13.405" v="7"/>
        <pc:sldMkLst>
          <pc:docMk/>
          <pc:sldMk cId="348759788" sldId="328"/>
        </pc:sldMkLst>
      </pc:sldChg>
      <pc:sldChg chg="addSp delSp">
        <pc:chgData name="Fabiola Burcke" userId="S::fabiola.burcke@stoffenmanager.com::d626b58c-c80b-4df2-a73d-a6badec6bd91" providerId="AD" clId="Web-{7F079710-6977-7CAD-B6BA-CF848784FB5D}" dt="2026-09-28T09:52:35.236" v="19"/>
        <pc:sldMkLst>
          <pc:docMk/>
          <pc:sldMk cId="4250866736" sldId="331"/>
        </pc:sldMkLst>
        <pc:spChg chg="add">
          <ac:chgData name="Fabiola Burcke" userId="S::fabiola.burcke@stoffenmanager.com::d626b58c-c80b-4df2-a73d-a6badec6bd91" providerId="AD" clId="Web-{7F079710-6977-7CAD-B6BA-CF848784FB5D}" dt="2026-09-28T09:52:35.236" v="18"/>
          <ac:spMkLst>
            <pc:docMk/>
            <pc:sldMk cId="4250866736" sldId="331"/>
            <ac:spMk id="4" creationId="{BD450DE5-5FF6-0A12-79DE-50A5EFAF0E80}"/>
          </ac:spMkLst>
        </pc:spChg>
        <pc:spChg chg="add">
          <ac:chgData name="Fabiola Burcke" userId="S::fabiola.burcke@stoffenmanager.com::d626b58c-c80b-4df2-a73d-a6badec6bd91" providerId="AD" clId="Web-{7F079710-6977-7CAD-B6BA-CF848784FB5D}" dt="2026-09-28T09:52:35.236" v="19"/>
          <ac:spMkLst>
            <pc:docMk/>
            <pc:sldMk cId="4250866736" sldId="331"/>
            <ac:spMk id="9" creationId="{80D2A93A-414E-10D7-5D65-8E58C2322E2C}"/>
          </ac:spMkLst>
        </pc:spChg>
        <pc:picChg chg="del">
          <ac:chgData name="Fabiola Burcke" userId="S::fabiola.burcke@stoffenmanager.com::d626b58c-c80b-4df2-a73d-a6badec6bd91" providerId="AD" clId="Web-{7F079710-6977-7CAD-B6BA-CF848784FB5D}" dt="2026-09-28T09:52:29.752" v="17"/>
          <ac:picMkLst>
            <pc:docMk/>
            <pc:sldMk cId="4250866736" sldId="331"/>
            <ac:picMk id="7" creationId="{E990612C-1205-5FE5-B5E3-0095C7B336C7}"/>
          </ac:picMkLst>
        </pc:picChg>
      </pc:sldChg>
      <pc:sldChg chg="modSp">
        <pc:chgData name="Fabiola Burcke" userId="S::fabiola.burcke@stoffenmanager.com::d626b58c-c80b-4df2-a73d-a6badec6bd91" providerId="AD" clId="Web-{7F079710-6977-7CAD-B6BA-CF848784FB5D}" dt="2026-09-28T09:53:44.254" v="27" actId="1076"/>
        <pc:sldMkLst>
          <pc:docMk/>
          <pc:sldMk cId="2821009072" sldId="332"/>
        </pc:sldMkLst>
        <pc:spChg chg="mod">
          <ac:chgData name="Fabiola Burcke" userId="S::fabiola.burcke@stoffenmanager.com::d626b58c-c80b-4df2-a73d-a6badec6bd91" providerId="AD" clId="Web-{7F079710-6977-7CAD-B6BA-CF848784FB5D}" dt="2026-09-28T09:53:44.254" v="27" actId="1076"/>
          <ac:spMkLst>
            <pc:docMk/>
            <pc:sldMk cId="2821009072" sldId="332"/>
            <ac:spMk id="2" creationId="{35AE4B1E-B3A0-FF8B-BA23-E9F841E7CD41}"/>
          </ac:spMkLst>
        </pc:spChg>
        <pc:picChg chg="mod">
          <ac:chgData name="Fabiola Burcke" userId="S::fabiola.burcke@stoffenmanager.com::d626b58c-c80b-4df2-a73d-a6badec6bd91" providerId="AD" clId="Web-{7F079710-6977-7CAD-B6BA-CF848784FB5D}" dt="2026-09-28T09:53:35.816" v="26" actId="1076"/>
          <ac:picMkLst>
            <pc:docMk/>
            <pc:sldMk cId="2821009072" sldId="332"/>
            <ac:picMk id="5" creationId="{ED56AF10-2743-11C0-C9B4-7DD319B5670F}"/>
          </ac:picMkLst>
        </pc:picChg>
      </pc:sldChg>
      <pc:sldChg chg="modSp">
        <pc:chgData name="Fabiola Burcke" userId="S::fabiola.burcke@stoffenmanager.com::d626b58c-c80b-4df2-a73d-a6badec6bd91" providerId="AD" clId="Web-{7F079710-6977-7CAD-B6BA-CF848784FB5D}" dt="2026-09-29T07:22:58.840" v="32" actId="1076"/>
        <pc:sldMkLst>
          <pc:docMk/>
          <pc:sldMk cId="1703708419" sldId="333"/>
        </pc:sldMkLst>
        <pc:spChg chg="mod">
          <ac:chgData name="Fabiola Burcke" userId="S::fabiola.burcke@stoffenmanager.com::d626b58c-c80b-4df2-a73d-a6badec6bd91" providerId="AD" clId="Web-{7F079710-6977-7CAD-B6BA-CF848784FB5D}" dt="2026-09-29T07:22:58.840" v="32" actId="1076"/>
          <ac:spMkLst>
            <pc:docMk/>
            <pc:sldMk cId="1703708419" sldId="333"/>
            <ac:spMk id="2" creationId="{1439BF71-C2E7-AE91-211C-E01DE300910C}"/>
          </ac:spMkLst>
        </pc:spChg>
        <pc:picChg chg="mod">
          <ac:chgData name="Fabiola Burcke" userId="S::fabiola.burcke@stoffenmanager.com::d626b58c-c80b-4df2-a73d-a6badec6bd91" providerId="AD" clId="Web-{7F079710-6977-7CAD-B6BA-CF848784FB5D}" dt="2026-09-29T07:22:58.121" v="31" actId="1076"/>
          <ac:picMkLst>
            <pc:docMk/>
            <pc:sldMk cId="1703708419" sldId="333"/>
            <ac:picMk id="5" creationId="{DE1EEDF0-15DD-50CB-63D4-175C372DB07F}"/>
          </ac:picMkLst>
        </pc:picChg>
      </pc:sldChg>
      <pc:sldChg chg="modSp">
        <pc:chgData name="Fabiola Burcke" userId="S::fabiola.burcke@stoffenmanager.com::d626b58c-c80b-4df2-a73d-a6badec6bd91" providerId="AD" clId="Web-{7F079710-6977-7CAD-B6BA-CF848784FB5D}" dt="2026-09-29T07:22:51.324" v="29" actId="1076"/>
        <pc:sldMkLst>
          <pc:docMk/>
          <pc:sldMk cId="1732228860" sldId="334"/>
        </pc:sldMkLst>
        <pc:spChg chg="mod">
          <ac:chgData name="Fabiola Burcke" userId="S::fabiola.burcke@stoffenmanager.com::d626b58c-c80b-4df2-a73d-a6badec6bd91" providerId="AD" clId="Web-{7F079710-6977-7CAD-B6BA-CF848784FB5D}" dt="2026-09-29T07:22:51.324" v="29" actId="1076"/>
          <ac:spMkLst>
            <pc:docMk/>
            <pc:sldMk cId="1732228860" sldId="334"/>
            <ac:spMk id="2" creationId="{2F036C10-C3E5-FB86-6A35-EDD1F07DA9CE}"/>
          </ac:spMkLst>
        </pc:spChg>
      </pc:sldChg>
      <pc:sldChg chg="modSp">
        <pc:chgData name="Fabiola Burcke" userId="S::fabiola.burcke@stoffenmanager.com::d626b58c-c80b-4df2-a73d-a6badec6bd91" providerId="AD" clId="Web-{7F079710-6977-7CAD-B6BA-CF848784FB5D}" dt="2026-09-29T07:25:43.440" v="33" actId="1076"/>
        <pc:sldMkLst>
          <pc:docMk/>
          <pc:sldMk cId="1274737366" sldId="335"/>
        </pc:sldMkLst>
        <pc:spChg chg="mod">
          <ac:chgData name="Fabiola Burcke" userId="S::fabiola.burcke@stoffenmanager.com::d626b58c-c80b-4df2-a73d-a6badec6bd91" providerId="AD" clId="Web-{7F079710-6977-7CAD-B6BA-CF848784FB5D}" dt="2026-09-29T07:25:43.440" v="33" actId="1076"/>
          <ac:spMkLst>
            <pc:docMk/>
            <pc:sldMk cId="1274737366" sldId="335"/>
            <ac:spMk id="2" creationId="{AA4914EE-59CD-6C80-F178-DB7BB7560F88}"/>
          </ac:spMkLst>
        </pc:spChg>
      </pc:sldChg>
      <pc:sldChg chg="modSp">
        <pc:chgData name="Fabiola Burcke" userId="S::fabiola.burcke@stoffenmanager.com::d626b58c-c80b-4df2-a73d-a6badec6bd91" providerId="AD" clId="Web-{7F079710-6977-7CAD-B6BA-CF848784FB5D}" dt="2026-09-29T07:22:45.183" v="28" actId="1076"/>
        <pc:sldMkLst>
          <pc:docMk/>
          <pc:sldMk cId="1122679317" sldId="336"/>
        </pc:sldMkLst>
        <pc:spChg chg="mod">
          <ac:chgData name="Fabiola Burcke" userId="S::fabiola.burcke@stoffenmanager.com::d626b58c-c80b-4df2-a73d-a6badec6bd91" providerId="AD" clId="Web-{7F079710-6977-7CAD-B6BA-CF848784FB5D}" dt="2026-09-29T07:22:45.183" v="28" actId="1076"/>
          <ac:spMkLst>
            <pc:docMk/>
            <pc:sldMk cId="1122679317" sldId="336"/>
            <ac:spMk id="8" creationId="{1F73ABAA-0D85-C8D3-50CA-1A323F254DC8}"/>
          </ac:spMkLst>
        </pc:spChg>
      </pc:sldChg>
      <pc:sldChg chg="modSp">
        <pc:chgData name="Fabiola Burcke" userId="S::fabiola.burcke@stoffenmanager.com::d626b58c-c80b-4df2-a73d-a6badec6bd91" providerId="AD" clId="Web-{7F079710-6977-7CAD-B6BA-CF848784FB5D}" dt="2026-09-28T09:52:52.674" v="24" actId="20577"/>
        <pc:sldMkLst>
          <pc:docMk/>
          <pc:sldMk cId="1896430980" sldId="343"/>
        </pc:sldMkLst>
        <pc:spChg chg="mod">
          <ac:chgData name="Fabiola Burcke" userId="S::fabiola.burcke@stoffenmanager.com::d626b58c-c80b-4df2-a73d-a6badec6bd91" providerId="AD" clId="Web-{7F079710-6977-7CAD-B6BA-CF848784FB5D}" dt="2026-09-28T09:52:52.674" v="24" actId="20577"/>
          <ac:spMkLst>
            <pc:docMk/>
            <pc:sldMk cId="1896430980" sldId="343"/>
            <ac:spMk id="8" creationId="{EF476D30-F4DF-2C50-CB61-BBE983F05A46}"/>
          </ac:spMkLst>
        </pc:spChg>
      </pc:sldChg>
      <pc:sldChg chg="addSp delSp modSp add replId">
        <pc:chgData name="Fabiola Burcke" userId="S::fabiola.burcke@stoffenmanager.com::d626b58c-c80b-4df2-a73d-a6badec6bd91" providerId="AD" clId="Web-{7F079710-6977-7CAD-B6BA-CF848784FB5D}" dt="2026-09-28T09:52:02.173" v="16" actId="1076"/>
        <pc:sldMkLst>
          <pc:docMk/>
          <pc:sldMk cId="697507641" sldId="347"/>
        </pc:sldMkLst>
        <pc:spChg chg="add mod">
          <ac:chgData name="Fabiola Burcke" userId="S::fabiola.burcke@stoffenmanager.com::d626b58c-c80b-4df2-a73d-a6badec6bd91" providerId="AD" clId="Web-{7F079710-6977-7CAD-B6BA-CF848784FB5D}" dt="2026-09-28T09:52:02.173" v="16" actId="1076"/>
          <ac:spMkLst>
            <pc:docMk/>
            <pc:sldMk cId="697507641" sldId="347"/>
            <ac:spMk id="4" creationId="{9C21CEC1-CB3C-E409-3E53-80324531CE9A}"/>
          </ac:spMkLst>
        </pc:spChg>
        <pc:spChg chg="del">
          <ac:chgData name="Fabiola Burcke" userId="S::fabiola.burcke@stoffenmanager.com::d626b58c-c80b-4df2-a73d-a6badec6bd91" providerId="AD" clId="Web-{7F079710-6977-7CAD-B6BA-CF848784FB5D}" dt="2026-09-28T09:50:57.264" v="5"/>
          <ac:spMkLst>
            <pc:docMk/>
            <pc:sldMk cId="697507641" sldId="347"/>
            <ac:spMk id="8" creationId="{0B6D3340-B68F-492E-F4B4-A9A80A55C7B8}"/>
          </ac:spMkLst>
        </pc:spChg>
        <pc:picChg chg="add mod">
          <ac:chgData name="Fabiola Burcke" userId="S::fabiola.burcke@stoffenmanager.com::d626b58c-c80b-4df2-a73d-a6badec6bd91" providerId="AD" clId="Web-{7F079710-6977-7CAD-B6BA-CF848784FB5D}" dt="2026-09-28T09:50:54.764" v="4" actId="1076"/>
          <ac:picMkLst>
            <pc:docMk/>
            <pc:sldMk cId="697507641" sldId="347"/>
            <ac:picMk id="3" creationId="{DE6F5FD2-E25D-680D-DC65-1D03ED593651}"/>
          </ac:picMkLst>
        </pc:picChg>
        <pc:picChg chg="add del">
          <ac:chgData name="Fabiola Burcke" userId="S::fabiola.burcke@stoffenmanager.com::d626b58c-c80b-4df2-a73d-a6badec6bd91" providerId="AD" clId="Web-{7F079710-6977-7CAD-B6BA-CF848784FB5D}" dt="2026-09-28T09:51:00.764" v="6"/>
          <ac:picMkLst>
            <pc:docMk/>
            <pc:sldMk cId="697507641" sldId="347"/>
            <ac:picMk id="12" creationId="{A4FC19E7-0145-785E-0C8E-0FD14DB0B324}"/>
          </ac:picMkLst>
        </pc:picChg>
      </pc:sldChg>
    </pc:docChg>
  </pc:docChgLst>
  <pc:docChgLst>
    <pc:chgData name="Fabiola Burcke" userId="S::fabiola.burcke@stoffenmanager.com::d626b58c-c80b-4df2-a73d-a6badec6bd91" providerId="AD" clId="Web-{E5AF25D0-FDAE-5A66-A0EB-151BE5172FF5}"/>
    <pc:docChg chg="addSld delSld modSld">
      <pc:chgData name="Fabiola Burcke" userId="S::fabiola.burcke@stoffenmanager.com::d626b58c-c80b-4df2-a73d-a6badec6bd91" providerId="AD" clId="Web-{E5AF25D0-FDAE-5A66-A0EB-151BE5172FF5}" dt="2026-09-29T11:30:32.254" v="41"/>
      <pc:docMkLst>
        <pc:docMk/>
      </pc:docMkLst>
      <pc:sldChg chg="addSp delSp modSp">
        <pc:chgData name="Fabiola Burcke" userId="S::fabiola.burcke@stoffenmanager.com::d626b58c-c80b-4df2-a73d-a6badec6bd91" providerId="AD" clId="Web-{E5AF25D0-FDAE-5A66-A0EB-151BE5172FF5}" dt="2026-09-29T11:24:48.964" v="22" actId="20577"/>
        <pc:sldMkLst>
          <pc:docMk/>
          <pc:sldMk cId="283464022" sldId="341"/>
        </pc:sldMkLst>
        <pc:spChg chg="del">
          <ac:chgData name="Fabiola Burcke" userId="S::fabiola.burcke@stoffenmanager.com::d626b58c-c80b-4df2-a73d-a6badec6bd91" providerId="AD" clId="Web-{E5AF25D0-FDAE-5A66-A0EB-151BE5172FF5}" dt="2026-09-29T11:22:29.366" v="0"/>
          <ac:spMkLst>
            <pc:docMk/>
            <pc:sldMk cId="283464022" sldId="341"/>
            <ac:spMk id="3" creationId="{A92342FA-B889-865B-25B1-C24F5B3FBA2C}"/>
          </ac:spMkLst>
        </pc:spChg>
        <pc:spChg chg="add del">
          <ac:chgData name="Fabiola Burcke" userId="S::fabiola.burcke@stoffenmanager.com::d626b58c-c80b-4df2-a73d-a6badec6bd91" providerId="AD" clId="Web-{E5AF25D0-FDAE-5A66-A0EB-151BE5172FF5}" dt="2026-09-29T11:22:53.336" v="4"/>
          <ac:spMkLst>
            <pc:docMk/>
            <pc:sldMk cId="283464022" sldId="341"/>
            <ac:spMk id="5" creationId="{B0C41AB7-EF33-A009-C0E0-7288D1C56B58}"/>
          </ac:spMkLst>
        </pc:spChg>
        <pc:spChg chg="add mod">
          <ac:chgData name="Fabiola Burcke" userId="S::fabiola.burcke@stoffenmanager.com::d626b58c-c80b-4df2-a73d-a6badec6bd91" providerId="AD" clId="Web-{E5AF25D0-FDAE-5A66-A0EB-151BE5172FF5}" dt="2026-09-29T11:24:48.964" v="22" actId="20577"/>
          <ac:spMkLst>
            <pc:docMk/>
            <pc:sldMk cId="283464022" sldId="341"/>
            <ac:spMk id="6" creationId="{D640818A-AD7E-6268-2DFF-714BC4FC0476}"/>
          </ac:spMkLst>
        </pc:spChg>
        <pc:picChg chg="add del mod">
          <ac:chgData name="Fabiola Burcke" userId="S::fabiola.burcke@stoffenmanager.com::d626b58c-c80b-4df2-a73d-a6badec6bd91" providerId="AD" clId="Web-{E5AF25D0-FDAE-5A66-A0EB-151BE5172FF5}" dt="2026-09-29T11:22:44.195" v="2"/>
          <ac:picMkLst>
            <pc:docMk/>
            <pc:sldMk cId="283464022" sldId="341"/>
            <ac:picMk id="4" creationId="{87254A46-C90A-7651-3478-6A9206484A17}"/>
          </ac:picMkLst>
        </pc:picChg>
      </pc:sldChg>
      <pc:sldChg chg="addSp delSp modSp">
        <pc:chgData name="Fabiola Burcke" userId="S::fabiola.burcke@stoffenmanager.com::d626b58c-c80b-4df2-a73d-a6badec6bd91" providerId="AD" clId="Web-{E5AF25D0-FDAE-5A66-A0EB-151BE5172FF5}" dt="2026-09-29T11:30:32.254" v="41"/>
        <pc:sldMkLst>
          <pc:docMk/>
          <pc:sldMk cId="1470343027" sldId="342"/>
        </pc:sldMkLst>
        <pc:spChg chg="add del">
          <ac:chgData name="Fabiola Burcke" userId="S::fabiola.burcke@stoffenmanager.com::d626b58c-c80b-4df2-a73d-a6badec6bd91" providerId="AD" clId="Web-{E5AF25D0-FDAE-5A66-A0EB-151BE5172FF5}" dt="2026-09-29T11:29:45.566" v="24"/>
          <ac:spMkLst>
            <pc:docMk/>
            <pc:sldMk cId="1470343027" sldId="342"/>
            <ac:spMk id="4" creationId="{22ABF010-CFFB-E14A-397A-B5CE17A268E5}"/>
          </ac:spMkLst>
        </pc:spChg>
        <pc:spChg chg="add mod">
          <ac:chgData name="Fabiola Burcke" userId="S::fabiola.burcke@stoffenmanager.com::d626b58c-c80b-4df2-a73d-a6badec6bd91" providerId="AD" clId="Web-{E5AF25D0-FDAE-5A66-A0EB-151BE5172FF5}" dt="2026-09-29T11:30:24.785" v="40" actId="1076"/>
          <ac:spMkLst>
            <pc:docMk/>
            <pc:sldMk cId="1470343027" sldId="342"/>
            <ac:spMk id="8" creationId="{0FF1697F-5BCA-7244-6AD0-1DFDB34AADB8}"/>
          </ac:spMkLst>
        </pc:spChg>
        <pc:spChg chg="add mod">
          <ac:chgData name="Fabiola Burcke" userId="S::fabiola.burcke@stoffenmanager.com::d626b58c-c80b-4df2-a73d-a6badec6bd91" providerId="AD" clId="Web-{E5AF25D0-FDAE-5A66-A0EB-151BE5172FF5}" dt="2026-09-29T11:30:24.785" v="39" actId="1076"/>
          <ac:spMkLst>
            <pc:docMk/>
            <pc:sldMk cId="1470343027" sldId="342"/>
            <ac:spMk id="12" creationId="{E842C599-2E81-4BF9-8E72-6CF92EB4438C}"/>
          </ac:spMkLst>
        </pc:spChg>
        <pc:picChg chg="del">
          <ac:chgData name="Fabiola Burcke" userId="S::fabiola.burcke@stoffenmanager.com::d626b58c-c80b-4df2-a73d-a6badec6bd91" providerId="AD" clId="Web-{E5AF25D0-FDAE-5A66-A0EB-151BE5172FF5}" dt="2026-09-29T11:30:32.254" v="41"/>
          <ac:picMkLst>
            <pc:docMk/>
            <pc:sldMk cId="1470343027" sldId="342"/>
            <ac:picMk id="13" creationId="{CA8AEB0E-C816-B9C0-2662-8A12B2748551}"/>
          </ac:picMkLst>
        </pc:picChg>
      </pc:sldChg>
      <pc:sldChg chg="add del replId">
        <pc:chgData name="Fabiola Burcke" userId="S::fabiola.burcke@stoffenmanager.com::d626b58c-c80b-4df2-a73d-a6badec6bd91" providerId="AD" clId="Web-{E5AF25D0-FDAE-5A66-A0EB-151BE5172FF5}" dt="2026-09-29T11:30:03.457" v="26"/>
        <pc:sldMkLst>
          <pc:docMk/>
          <pc:sldMk cId="395035380" sldId="34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467DC654-E21D-4F8E-9106-C4EB9B0139F5}" type="datetimeFigureOut">
              <a:rPr lang="nl-NL" smtClean="0"/>
              <a:t>29-9-2026</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FC218F41-F68F-4B2F-83DD-65CA3C65EF9A}" type="slidenum">
              <a:rPr lang="nl-NL" smtClean="0"/>
              <a:t>‹#›</a:t>
            </a:fld>
            <a:endParaRPr lang="nl-NL"/>
          </a:p>
        </p:txBody>
      </p:sp>
    </p:spTree>
    <p:extLst>
      <p:ext uri="{BB962C8B-B14F-4D97-AF65-F5344CB8AC3E}">
        <p14:creationId xmlns:p14="http://schemas.microsoft.com/office/powerpoint/2010/main" val="1111579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a:solidFill>
                  <a:srgbClr val="000000"/>
                </a:solidFill>
                <a:effectLst/>
                <a:latin typeface="Calibri" panose="020F0502020204030204" pitchFamily="34" charset="0"/>
              </a:rPr>
              <a:t>Host stelt voor, anderen stellen zich voor,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-Duurt van 10:00 uur tot 11:00 uur.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-Als je het geluid niet goed hoort, kun je het geluid “</a:t>
            </a:r>
            <a:r>
              <a:rPr lang="nl-NL" sz="1800" b="0" i="0" u="none" strike="noStrike" err="1">
                <a:solidFill>
                  <a:srgbClr val="000000"/>
                </a:solidFill>
                <a:effectLst/>
                <a:latin typeface="Calibri" panose="020F0502020204030204" pitchFamily="34" charset="0"/>
              </a:rPr>
              <a:t>unmuten</a:t>
            </a:r>
            <a:r>
              <a:rPr lang="nl-NL" sz="1800" b="0" i="0" u="none" strike="noStrike">
                <a:solidFill>
                  <a:srgbClr val="000000"/>
                </a:solidFill>
                <a:effectLst/>
                <a:latin typeface="Calibri" panose="020F0502020204030204" pitchFamily="34" charset="0"/>
              </a:rPr>
              <a:t>”.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-Het Webinar wordt opgenomen, als je het terug wilt kijken, gebruik je de link die je nu ook hebt gebruikt om het Webinar te kunnen volgen.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-U kunt een vraag stellen via de chat”.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-Omdat het druk is kunnen we mogelijk niet alle vragen beantwoorden, na het Webinar geven we ieder persoonlijk antwoord op hun vraag.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-Als er problemen zijn met het geluid dan kun je ook met je telefoon inbellen en luisteren terwijl je meekijkt op het scherm. </a:t>
            </a:r>
            <a:br>
              <a:rPr lang="nl-NL" sz="1800" b="0" i="0" u="none" strike="noStrike">
                <a:solidFill>
                  <a:srgbClr val="000000"/>
                </a:solidFill>
                <a:effectLst/>
                <a:latin typeface="Calibri" panose="020F0502020204030204" pitchFamily="34" charset="0"/>
              </a:rPr>
            </a:br>
            <a:r>
              <a:rPr lang="nl-NL" sz="1800" b="0" i="0" u="none" strike="noStrike">
                <a:solidFill>
                  <a:srgbClr val="000000"/>
                </a:solidFill>
                <a:effectLst/>
                <a:latin typeface="Calibri" panose="020F0502020204030204" pitchFamily="34" charset="0"/>
              </a:rPr>
              <a:t>-Hand-outs ontvangt u na deelname in een follow up mail.</a:t>
            </a:r>
            <a:r>
              <a:rPr lang="nl-NL"/>
              <a:t> </a:t>
            </a:r>
          </a:p>
        </p:txBody>
      </p:sp>
      <p:sp>
        <p:nvSpPr>
          <p:cNvPr id="4" name="Tijdelijke aanduiding voor dianummer 3"/>
          <p:cNvSpPr>
            <a:spLocks noGrp="1"/>
          </p:cNvSpPr>
          <p:nvPr>
            <p:ph type="sldNum" sz="quarter" idx="5"/>
          </p:nvPr>
        </p:nvSpPr>
        <p:spPr/>
        <p:txBody>
          <a:bodyPr/>
          <a:lstStyle/>
          <a:p>
            <a:fld id="{FC218F41-F68F-4B2F-83DD-65CA3C65EF9A}" type="slidenum">
              <a:rPr lang="nl-NL" smtClean="0"/>
              <a:t>2</a:t>
            </a:fld>
            <a:endParaRPr lang="nl-NL"/>
          </a:p>
        </p:txBody>
      </p:sp>
    </p:spTree>
    <p:extLst>
      <p:ext uri="{BB962C8B-B14F-4D97-AF65-F5344CB8AC3E}">
        <p14:creationId xmlns:p14="http://schemas.microsoft.com/office/powerpoint/2010/main" val="8242473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6C7001-E363-634A-9B0A-065314083284}"/>
              </a:ext>
            </a:extLst>
          </p:cNvPr>
          <p:cNvSpPr>
            <a:spLocks noGrp="1"/>
          </p:cNvSpPr>
          <p:nvPr>
            <p:ph type="ctrTitle" hasCustomPrompt="1"/>
          </p:nvPr>
        </p:nvSpPr>
        <p:spPr>
          <a:xfrm>
            <a:off x="947098" y="866077"/>
            <a:ext cx="5148901" cy="1959459"/>
          </a:xfrm>
        </p:spPr>
        <p:txBody>
          <a:bodyPr anchor="t">
            <a:normAutofit/>
          </a:bodyPr>
          <a:lstStyle>
            <a:lvl1pPr algn="l">
              <a:defRPr sz="5600" b="1" i="0">
                <a:solidFill>
                  <a:srgbClr val="AB2533"/>
                </a:solidFill>
                <a:latin typeface="Arial" panose="020B0604020202020204" pitchFamily="34" charset="0"/>
                <a:cs typeface="Arial" panose="020B0604020202020204" pitchFamily="34" charset="0"/>
              </a:defRPr>
            </a:lvl1pPr>
          </a:lstStyle>
          <a:p>
            <a:r>
              <a:rPr lang="nl-NL"/>
              <a:t>Hier is ruimte</a:t>
            </a:r>
            <a:br>
              <a:rPr lang="nl-NL"/>
            </a:br>
            <a:r>
              <a:rPr lang="nl-NL"/>
              <a:t>voor een titel</a:t>
            </a:r>
          </a:p>
        </p:txBody>
      </p:sp>
      <p:sp>
        <p:nvSpPr>
          <p:cNvPr id="3" name="Ondertitel 2">
            <a:extLst>
              <a:ext uri="{FF2B5EF4-FFF2-40B4-BE49-F238E27FC236}">
                <a16:creationId xmlns:a16="http://schemas.microsoft.com/office/drawing/2014/main" id="{055F1881-96F7-6544-AC64-CD7155A4E8B1}"/>
              </a:ext>
            </a:extLst>
          </p:cNvPr>
          <p:cNvSpPr>
            <a:spLocks noGrp="1"/>
          </p:cNvSpPr>
          <p:nvPr>
            <p:ph type="subTitle" idx="1" hasCustomPrompt="1"/>
          </p:nvPr>
        </p:nvSpPr>
        <p:spPr>
          <a:xfrm>
            <a:off x="947099" y="3276028"/>
            <a:ext cx="5148900" cy="1079293"/>
          </a:xfrm>
        </p:spPr>
        <p:txBody>
          <a:bodyPr/>
          <a:lstStyle>
            <a:lvl1pPr marL="0" indent="0" algn="l">
              <a:buNone/>
              <a:defRPr sz="2400">
                <a:solidFill>
                  <a:srgbClr val="4D5C64"/>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Me porum </a:t>
            </a:r>
            <a:r>
              <a:rPr lang="nl-NL" err="1"/>
              <a:t>consedipsam</a:t>
            </a:r>
            <a:r>
              <a:rPr lang="nl-NL"/>
              <a:t> </a:t>
            </a:r>
            <a:r>
              <a:rPr lang="nl-NL" err="1"/>
              <a:t>eniende</a:t>
            </a:r>
            <a:r>
              <a:rPr lang="nl-NL"/>
              <a:t> </a:t>
            </a:r>
            <a:r>
              <a:rPr lang="nl-NL" err="1"/>
              <a:t>ssimagnim</a:t>
            </a:r>
            <a:r>
              <a:rPr lang="nl-NL"/>
              <a:t> </a:t>
            </a:r>
            <a:r>
              <a:rPr lang="nl-NL" err="1"/>
              <a:t>quibusciam</a:t>
            </a:r>
            <a:r>
              <a:rPr lang="nl-NL"/>
              <a:t> </a:t>
            </a:r>
            <a:r>
              <a:rPr lang="nl-NL" err="1"/>
              <a:t>quuntem</a:t>
            </a:r>
            <a:endParaRPr lang="nl-NL"/>
          </a:p>
        </p:txBody>
      </p:sp>
      <p:sp>
        <p:nvSpPr>
          <p:cNvPr id="5" name="Picture Placeholder 8">
            <a:extLst>
              <a:ext uri="{FF2B5EF4-FFF2-40B4-BE49-F238E27FC236}">
                <a16:creationId xmlns:a16="http://schemas.microsoft.com/office/drawing/2014/main" id="{C642B9F5-3871-324E-B8A7-054CCAE8195A}"/>
              </a:ext>
            </a:extLst>
          </p:cNvPr>
          <p:cNvSpPr>
            <a:spLocks noGrp="1"/>
          </p:cNvSpPr>
          <p:nvPr>
            <p:ph type="pic" sz="quarter" idx="10"/>
          </p:nvPr>
        </p:nvSpPr>
        <p:spPr>
          <a:xfrm>
            <a:off x="8668698" y="-8167"/>
            <a:ext cx="3529819" cy="6616158"/>
          </a:xfrm>
          <a:custGeom>
            <a:avLst/>
            <a:gdLst>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571533 w 9144000"/>
              <a:gd name="connsiteY32" fmla="*/ 3692525 h 4552950"/>
              <a:gd name="connsiteX33" fmla="*/ 0 w 9144000"/>
              <a:gd name="connsiteY33" fmla="*/ 3414395 h 4552950"/>
              <a:gd name="connsiteX34" fmla="*/ 0 w 9144000"/>
              <a:gd name="connsiteY3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0 w 9144000"/>
              <a:gd name="connsiteY32" fmla="*/ 3414395 h 4552950"/>
              <a:gd name="connsiteX33" fmla="*/ 0 w 9144000"/>
              <a:gd name="connsiteY3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0 w 9144000"/>
              <a:gd name="connsiteY31" fmla="*/ 3414395 h 4552950"/>
              <a:gd name="connsiteX32" fmla="*/ 0 w 9144000"/>
              <a:gd name="connsiteY3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0 w 9144000"/>
              <a:gd name="connsiteY30" fmla="*/ 3414395 h 4552950"/>
              <a:gd name="connsiteX31" fmla="*/ 0 w 9144000"/>
              <a:gd name="connsiteY3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0 w 9144000"/>
              <a:gd name="connsiteY29" fmla="*/ 3414395 h 4552950"/>
              <a:gd name="connsiteX30" fmla="*/ 0 w 9144000"/>
              <a:gd name="connsiteY3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0 w 9144000"/>
              <a:gd name="connsiteY28" fmla="*/ 3414395 h 4552950"/>
              <a:gd name="connsiteX29" fmla="*/ 0 w 9144000"/>
              <a:gd name="connsiteY2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0 w 9144000"/>
              <a:gd name="connsiteY27" fmla="*/ 3414395 h 4552950"/>
              <a:gd name="connsiteX28" fmla="*/ 0 w 9144000"/>
              <a:gd name="connsiteY2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0 w 9144000"/>
              <a:gd name="connsiteY26" fmla="*/ 3414395 h 4552950"/>
              <a:gd name="connsiteX27" fmla="*/ 0 w 9144000"/>
              <a:gd name="connsiteY2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0 w 9144000"/>
              <a:gd name="connsiteY25" fmla="*/ 3414395 h 4552950"/>
              <a:gd name="connsiteX26" fmla="*/ 0 w 9144000"/>
              <a:gd name="connsiteY2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0 w 9144000"/>
              <a:gd name="connsiteY24" fmla="*/ 3414395 h 4552950"/>
              <a:gd name="connsiteX25" fmla="*/ 0 w 9144000"/>
              <a:gd name="connsiteY2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0 w 9144000"/>
              <a:gd name="connsiteY23" fmla="*/ 3414395 h 4552950"/>
              <a:gd name="connsiteX24" fmla="*/ 0 w 9144000"/>
              <a:gd name="connsiteY2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0 w 9144000"/>
              <a:gd name="connsiteY22" fmla="*/ 3414395 h 4552950"/>
              <a:gd name="connsiteX23" fmla="*/ 0 w 9144000"/>
              <a:gd name="connsiteY2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0 w 9144000"/>
              <a:gd name="connsiteY21" fmla="*/ 3414395 h 4552950"/>
              <a:gd name="connsiteX22" fmla="*/ 0 w 9144000"/>
              <a:gd name="connsiteY2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0 w 9144000"/>
              <a:gd name="connsiteY20" fmla="*/ 3414395 h 4552950"/>
              <a:gd name="connsiteX21" fmla="*/ 0 w 9144000"/>
              <a:gd name="connsiteY2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0 w 9144000"/>
              <a:gd name="connsiteY19" fmla="*/ 3414395 h 4552950"/>
              <a:gd name="connsiteX20" fmla="*/ 0 w 9144000"/>
              <a:gd name="connsiteY2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572262 w 9144000"/>
              <a:gd name="connsiteY17" fmla="*/ 4552950 h 4552950"/>
              <a:gd name="connsiteX18" fmla="*/ 0 w 9144000"/>
              <a:gd name="connsiteY18" fmla="*/ 3414395 h 4552950"/>
              <a:gd name="connsiteX19" fmla="*/ 0 w 9144000"/>
              <a:gd name="connsiteY1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4572262 w 9144000"/>
              <a:gd name="connsiteY16" fmla="*/ 4552950 h 4552950"/>
              <a:gd name="connsiteX17" fmla="*/ 0 w 9144000"/>
              <a:gd name="connsiteY17" fmla="*/ 3414395 h 4552950"/>
              <a:gd name="connsiteX18" fmla="*/ 0 w 9144000"/>
              <a:gd name="connsiteY1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4572262 w 9144000"/>
              <a:gd name="connsiteY15" fmla="*/ 4552950 h 4552950"/>
              <a:gd name="connsiteX16" fmla="*/ 0 w 9144000"/>
              <a:gd name="connsiteY16" fmla="*/ 3414395 h 4552950"/>
              <a:gd name="connsiteX17" fmla="*/ 0 w 9144000"/>
              <a:gd name="connsiteY1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4572262 w 9144000"/>
              <a:gd name="connsiteY14" fmla="*/ 4552950 h 4552950"/>
              <a:gd name="connsiteX15" fmla="*/ 0 w 9144000"/>
              <a:gd name="connsiteY15" fmla="*/ 3414395 h 4552950"/>
              <a:gd name="connsiteX16" fmla="*/ 0 w 9144000"/>
              <a:gd name="connsiteY1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4572262 w 9144000"/>
              <a:gd name="connsiteY13" fmla="*/ 4552950 h 4552950"/>
              <a:gd name="connsiteX14" fmla="*/ 0 w 9144000"/>
              <a:gd name="connsiteY14" fmla="*/ 3414395 h 4552950"/>
              <a:gd name="connsiteX15" fmla="*/ 0 w 9144000"/>
              <a:gd name="connsiteY1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4572262 w 9144000"/>
              <a:gd name="connsiteY12" fmla="*/ 4552950 h 4552950"/>
              <a:gd name="connsiteX13" fmla="*/ 0 w 9144000"/>
              <a:gd name="connsiteY13" fmla="*/ 3414395 h 4552950"/>
              <a:gd name="connsiteX14" fmla="*/ 0 w 9144000"/>
              <a:gd name="connsiteY1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4572262 w 9144000"/>
              <a:gd name="connsiteY11" fmla="*/ 4552950 h 4552950"/>
              <a:gd name="connsiteX12" fmla="*/ 0 w 9144000"/>
              <a:gd name="connsiteY12" fmla="*/ 3414395 h 4552950"/>
              <a:gd name="connsiteX13" fmla="*/ 0 w 9144000"/>
              <a:gd name="connsiteY1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4572262 w 9144000"/>
              <a:gd name="connsiteY10" fmla="*/ 4552950 h 4552950"/>
              <a:gd name="connsiteX11" fmla="*/ 0 w 9144000"/>
              <a:gd name="connsiteY11" fmla="*/ 3414395 h 4552950"/>
              <a:gd name="connsiteX12" fmla="*/ 0 w 9144000"/>
              <a:gd name="connsiteY1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4572262 w 9144000"/>
              <a:gd name="connsiteY9" fmla="*/ 4552950 h 4552950"/>
              <a:gd name="connsiteX10" fmla="*/ 0 w 9144000"/>
              <a:gd name="connsiteY10" fmla="*/ 3414395 h 4552950"/>
              <a:gd name="connsiteX11" fmla="*/ 0 w 9144000"/>
              <a:gd name="connsiteY1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4572262 w 9144000"/>
              <a:gd name="connsiteY8" fmla="*/ 4552950 h 4552950"/>
              <a:gd name="connsiteX9" fmla="*/ 0 w 9144000"/>
              <a:gd name="connsiteY9" fmla="*/ 3414395 h 4552950"/>
              <a:gd name="connsiteX10" fmla="*/ 0 w 9144000"/>
              <a:gd name="connsiteY1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4572262 w 9144000"/>
              <a:gd name="connsiteY7" fmla="*/ 4552950 h 4552950"/>
              <a:gd name="connsiteX8" fmla="*/ 0 w 9144000"/>
              <a:gd name="connsiteY8" fmla="*/ 3414395 h 4552950"/>
              <a:gd name="connsiteX9" fmla="*/ 0 w 9144000"/>
              <a:gd name="connsiteY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4572262 w 9144000"/>
              <a:gd name="connsiteY6" fmla="*/ 4552950 h 4552950"/>
              <a:gd name="connsiteX7" fmla="*/ 0 w 9144000"/>
              <a:gd name="connsiteY7" fmla="*/ 3414395 h 4552950"/>
              <a:gd name="connsiteX8" fmla="*/ 0 w 9144000"/>
              <a:gd name="connsiteY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4572262 w 9144000"/>
              <a:gd name="connsiteY5" fmla="*/ 4552950 h 4552950"/>
              <a:gd name="connsiteX6" fmla="*/ 0 w 9144000"/>
              <a:gd name="connsiteY6" fmla="*/ 3414395 h 4552950"/>
              <a:gd name="connsiteX7" fmla="*/ 0 w 9144000"/>
              <a:gd name="connsiteY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4572262 w 9144000"/>
              <a:gd name="connsiteY4" fmla="*/ 4552950 h 4552950"/>
              <a:gd name="connsiteX5" fmla="*/ 0 w 9144000"/>
              <a:gd name="connsiteY5" fmla="*/ 3414395 h 4552950"/>
              <a:gd name="connsiteX6" fmla="*/ 0 w 9144000"/>
              <a:gd name="connsiteY6"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965143"/>
              <a:gd name="connsiteX1" fmla="*/ 9144000 w 9144000"/>
              <a:gd name="connsiteY1" fmla="*/ 0 h 4965143"/>
              <a:gd name="connsiteX2" fmla="*/ 9144000 w 9144000"/>
              <a:gd name="connsiteY2" fmla="*/ 3414395 h 4965143"/>
              <a:gd name="connsiteX3" fmla="*/ 4779336 w 9144000"/>
              <a:gd name="connsiteY3" fmla="*/ 4965143 h 4965143"/>
              <a:gd name="connsiteX4" fmla="*/ 0 w 9144000"/>
              <a:gd name="connsiteY4" fmla="*/ 3414395 h 4965143"/>
              <a:gd name="connsiteX5" fmla="*/ 0 w 9144000"/>
              <a:gd name="connsiteY5" fmla="*/ 0 h 4965143"/>
              <a:gd name="connsiteX0" fmla="*/ 0 w 9144000"/>
              <a:gd name="connsiteY0" fmla="*/ 0 h 4972049"/>
              <a:gd name="connsiteX1" fmla="*/ 9144000 w 9144000"/>
              <a:gd name="connsiteY1" fmla="*/ 0 h 4972049"/>
              <a:gd name="connsiteX2" fmla="*/ 9144000 w 9144000"/>
              <a:gd name="connsiteY2" fmla="*/ 3414395 h 4972049"/>
              <a:gd name="connsiteX3" fmla="*/ 4779336 w 9144000"/>
              <a:gd name="connsiteY3" fmla="*/ 4965143 h 4972049"/>
              <a:gd name="connsiteX4" fmla="*/ 20707 w 9144000"/>
              <a:gd name="connsiteY4" fmla="*/ 3826588 h 4972049"/>
              <a:gd name="connsiteX5" fmla="*/ 0 w 9144000"/>
              <a:gd name="connsiteY5" fmla="*/ 0 h 4972049"/>
              <a:gd name="connsiteX0" fmla="*/ 0 w 9144000"/>
              <a:gd name="connsiteY0" fmla="*/ 0 h 4970273"/>
              <a:gd name="connsiteX1" fmla="*/ 9144000 w 9144000"/>
              <a:gd name="connsiteY1" fmla="*/ 0 h 4970273"/>
              <a:gd name="connsiteX2" fmla="*/ 9144000 w 9144000"/>
              <a:gd name="connsiteY2" fmla="*/ 3414395 h 4970273"/>
              <a:gd name="connsiteX3" fmla="*/ 4779336 w 9144000"/>
              <a:gd name="connsiteY3" fmla="*/ 4965143 h 4970273"/>
              <a:gd name="connsiteX4" fmla="*/ 20707 w 9144000"/>
              <a:gd name="connsiteY4" fmla="*/ 3826588 h 4970273"/>
              <a:gd name="connsiteX5" fmla="*/ 0 w 9144000"/>
              <a:gd name="connsiteY5" fmla="*/ 0 h 4970273"/>
              <a:gd name="connsiteX0" fmla="*/ 0 w 9144003"/>
              <a:gd name="connsiteY0" fmla="*/ 0 h 4967883"/>
              <a:gd name="connsiteX1" fmla="*/ 9144000 w 9144003"/>
              <a:gd name="connsiteY1" fmla="*/ 0 h 4967883"/>
              <a:gd name="connsiteX2" fmla="*/ 9144003 w 9144003"/>
              <a:gd name="connsiteY2" fmla="*/ 4012076 h 4967883"/>
              <a:gd name="connsiteX3" fmla="*/ 4779336 w 9144003"/>
              <a:gd name="connsiteY3" fmla="*/ 4965143 h 4967883"/>
              <a:gd name="connsiteX4" fmla="*/ 20707 w 9144003"/>
              <a:gd name="connsiteY4" fmla="*/ 3826588 h 4967883"/>
              <a:gd name="connsiteX5" fmla="*/ 0 w 9144003"/>
              <a:gd name="connsiteY5" fmla="*/ 0 h 4967883"/>
              <a:gd name="connsiteX0" fmla="*/ 0 w 9144003"/>
              <a:gd name="connsiteY0" fmla="*/ 0 h 4966856"/>
              <a:gd name="connsiteX1" fmla="*/ 9144000 w 9144003"/>
              <a:gd name="connsiteY1" fmla="*/ 0 h 4966856"/>
              <a:gd name="connsiteX2" fmla="*/ 9144003 w 9144003"/>
              <a:gd name="connsiteY2" fmla="*/ 4012076 h 4966856"/>
              <a:gd name="connsiteX3" fmla="*/ 4779336 w 9144003"/>
              <a:gd name="connsiteY3" fmla="*/ 4965143 h 4966856"/>
              <a:gd name="connsiteX4" fmla="*/ 20707 w 9144003"/>
              <a:gd name="connsiteY4" fmla="*/ 3826588 h 4966856"/>
              <a:gd name="connsiteX5" fmla="*/ 0 w 9144003"/>
              <a:gd name="connsiteY5" fmla="*/ 0 h 4966856"/>
              <a:gd name="connsiteX0" fmla="*/ 20707 w 9164710"/>
              <a:gd name="connsiteY0" fmla="*/ 0 h 4966856"/>
              <a:gd name="connsiteX1" fmla="*/ 9164707 w 9164710"/>
              <a:gd name="connsiteY1" fmla="*/ 0 h 4966856"/>
              <a:gd name="connsiteX2" fmla="*/ 9164710 w 9164710"/>
              <a:gd name="connsiteY2" fmla="*/ 4012076 h 4966856"/>
              <a:gd name="connsiteX3" fmla="*/ 4800043 w 9164710"/>
              <a:gd name="connsiteY3" fmla="*/ 4965143 h 4966856"/>
              <a:gd name="connsiteX4" fmla="*/ 0 w 9164710"/>
              <a:gd name="connsiteY4" fmla="*/ 3826588 h 4966856"/>
              <a:gd name="connsiteX5" fmla="*/ 20707 w 9164710"/>
              <a:gd name="connsiteY5" fmla="*/ 0 h 4966856"/>
              <a:gd name="connsiteX0" fmla="*/ 20707 w 9164710"/>
              <a:gd name="connsiteY0" fmla="*/ 0 h 4967226"/>
              <a:gd name="connsiteX1" fmla="*/ 9164707 w 9164710"/>
              <a:gd name="connsiteY1" fmla="*/ 0 h 4967226"/>
              <a:gd name="connsiteX2" fmla="*/ 9164710 w 9164710"/>
              <a:gd name="connsiteY2" fmla="*/ 4012076 h 4967226"/>
              <a:gd name="connsiteX3" fmla="*/ 4800043 w 9164710"/>
              <a:gd name="connsiteY3" fmla="*/ 4965143 h 4967226"/>
              <a:gd name="connsiteX4" fmla="*/ 0 w 9164710"/>
              <a:gd name="connsiteY4" fmla="*/ 3805979 h 4967226"/>
              <a:gd name="connsiteX5" fmla="*/ 20707 w 9164710"/>
              <a:gd name="connsiteY5" fmla="*/ 0 h 4967226"/>
              <a:gd name="connsiteX0" fmla="*/ 20707 w 9164710"/>
              <a:gd name="connsiteY0" fmla="*/ 0 h 4926224"/>
              <a:gd name="connsiteX1" fmla="*/ 9164707 w 9164710"/>
              <a:gd name="connsiteY1" fmla="*/ 0 h 4926224"/>
              <a:gd name="connsiteX2" fmla="*/ 9164710 w 9164710"/>
              <a:gd name="connsiteY2" fmla="*/ 4012076 h 4926224"/>
              <a:gd name="connsiteX3" fmla="*/ 4220246 w 9164710"/>
              <a:gd name="connsiteY3" fmla="*/ 4923923 h 4926224"/>
              <a:gd name="connsiteX4" fmla="*/ 0 w 9164710"/>
              <a:gd name="connsiteY4" fmla="*/ 3805979 h 4926224"/>
              <a:gd name="connsiteX5" fmla="*/ 20707 w 9164710"/>
              <a:gd name="connsiteY5" fmla="*/ 0 h 4926224"/>
              <a:gd name="connsiteX0" fmla="*/ 20707 w 9164710"/>
              <a:gd name="connsiteY0" fmla="*/ 0 h 4926224"/>
              <a:gd name="connsiteX1" fmla="*/ 9164707 w 9164710"/>
              <a:gd name="connsiteY1" fmla="*/ 0 h 4926224"/>
              <a:gd name="connsiteX2" fmla="*/ 9164710 w 9164710"/>
              <a:gd name="connsiteY2" fmla="*/ 4012076 h 4926224"/>
              <a:gd name="connsiteX3" fmla="*/ 4427320 w 9164710"/>
              <a:gd name="connsiteY3" fmla="*/ 4923923 h 4926224"/>
              <a:gd name="connsiteX4" fmla="*/ 0 w 9164710"/>
              <a:gd name="connsiteY4" fmla="*/ 3805979 h 4926224"/>
              <a:gd name="connsiteX5" fmla="*/ 20707 w 9164710"/>
              <a:gd name="connsiteY5" fmla="*/ 0 h 4926224"/>
              <a:gd name="connsiteX0" fmla="*/ 20707 w 9164710"/>
              <a:gd name="connsiteY0" fmla="*/ 0 h 5008264"/>
              <a:gd name="connsiteX1" fmla="*/ 9164707 w 9164710"/>
              <a:gd name="connsiteY1" fmla="*/ 0 h 5008264"/>
              <a:gd name="connsiteX2" fmla="*/ 9164710 w 9164710"/>
              <a:gd name="connsiteY2" fmla="*/ 4012076 h 5008264"/>
              <a:gd name="connsiteX3" fmla="*/ 4448030 w 9164710"/>
              <a:gd name="connsiteY3" fmla="*/ 5006362 h 5008264"/>
              <a:gd name="connsiteX4" fmla="*/ 0 w 9164710"/>
              <a:gd name="connsiteY4" fmla="*/ 3805979 h 5008264"/>
              <a:gd name="connsiteX5" fmla="*/ 20707 w 9164710"/>
              <a:gd name="connsiteY5" fmla="*/ 0 h 5008264"/>
              <a:gd name="connsiteX0" fmla="*/ 20707 w 9185417"/>
              <a:gd name="connsiteY0" fmla="*/ 0 h 5010588"/>
              <a:gd name="connsiteX1" fmla="*/ 9164707 w 9185417"/>
              <a:gd name="connsiteY1" fmla="*/ 0 h 5010588"/>
              <a:gd name="connsiteX2" fmla="*/ 9185417 w 9185417"/>
              <a:gd name="connsiteY2" fmla="*/ 4094513 h 5010588"/>
              <a:gd name="connsiteX3" fmla="*/ 4448030 w 9185417"/>
              <a:gd name="connsiteY3" fmla="*/ 5006362 h 5010588"/>
              <a:gd name="connsiteX4" fmla="*/ 0 w 9185417"/>
              <a:gd name="connsiteY4" fmla="*/ 3805979 h 5010588"/>
              <a:gd name="connsiteX5" fmla="*/ 20707 w 9185417"/>
              <a:gd name="connsiteY5" fmla="*/ 0 h 5010588"/>
              <a:gd name="connsiteX0" fmla="*/ 20707 w 9185417"/>
              <a:gd name="connsiteY0" fmla="*/ 0 h 5010218"/>
              <a:gd name="connsiteX1" fmla="*/ 9164707 w 9185417"/>
              <a:gd name="connsiteY1" fmla="*/ 0 h 5010218"/>
              <a:gd name="connsiteX2" fmla="*/ 9185417 w 9185417"/>
              <a:gd name="connsiteY2" fmla="*/ 4094513 h 5010218"/>
              <a:gd name="connsiteX3" fmla="*/ 4448030 w 9185417"/>
              <a:gd name="connsiteY3" fmla="*/ 5006362 h 5010218"/>
              <a:gd name="connsiteX4" fmla="*/ 0 w 9185417"/>
              <a:gd name="connsiteY4" fmla="*/ 3805979 h 5010218"/>
              <a:gd name="connsiteX5" fmla="*/ 20707 w 9185417"/>
              <a:gd name="connsiteY5" fmla="*/ 0 h 5010218"/>
              <a:gd name="connsiteX0" fmla="*/ 20707 w 9185420"/>
              <a:gd name="connsiteY0" fmla="*/ 0 h 5018845"/>
              <a:gd name="connsiteX1" fmla="*/ 9164707 w 9185420"/>
              <a:gd name="connsiteY1" fmla="*/ 0 h 5018845"/>
              <a:gd name="connsiteX2" fmla="*/ 9185420 w 9185420"/>
              <a:gd name="connsiteY2" fmla="*/ 4259390 h 5018845"/>
              <a:gd name="connsiteX3" fmla="*/ 4448030 w 9185420"/>
              <a:gd name="connsiteY3" fmla="*/ 5006362 h 5018845"/>
              <a:gd name="connsiteX4" fmla="*/ 0 w 9185420"/>
              <a:gd name="connsiteY4" fmla="*/ 3805979 h 5018845"/>
              <a:gd name="connsiteX5" fmla="*/ 20707 w 9185420"/>
              <a:gd name="connsiteY5" fmla="*/ 0 h 5018845"/>
              <a:gd name="connsiteX0" fmla="*/ 20707 w 9164708"/>
              <a:gd name="connsiteY0" fmla="*/ 0 h 5020531"/>
              <a:gd name="connsiteX1" fmla="*/ 9164707 w 9164708"/>
              <a:gd name="connsiteY1" fmla="*/ 0 h 5020531"/>
              <a:gd name="connsiteX2" fmla="*/ 9144006 w 9164708"/>
              <a:gd name="connsiteY2" fmla="*/ 4280000 h 5020531"/>
              <a:gd name="connsiteX3" fmla="*/ 4448030 w 9164708"/>
              <a:gd name="connsiteY3" fmla="*/ 5006362 h 5020531"/>
              <a:gd name="connsiteX4" fmla="*/ 0 w 9164708"/>
              <a:gd name="connsiteY4" fmla="*/ 3805979 h 5020531"/>
              <a:gd name="connsiteX5" fmla="*/ 20707 w 9164708"/>
              <a:gd name="connsiteY5" fmla="*/ 0 h 5020531"/>
              <a:gd name="connsiteX0" fmla="*/ 20707 w 9206127"/>
              <a:gd name="connsiteY0" fmla="*/ 0 h 5017325"/>
              <a:gd name="connsiteX1" fmla="*/ 9164707 w 9206127"/>
              <a:gd name="connsiteY1" fmla="*/ 0 h 5017325"/>
              <a:gd name="connsiteX2" fmla="*/ 9206127 w 9206127"/>
              <a:gd name="connsiteY2" fmla="*/ 4238781 h 5017325"/>
              <a:gd name="connsiteX3" fmla="*/ 4448030 w 9206127"/>
              <a:gd name="connsiteY3" fmla="*/ 5006362 h 5017325"/>
              <a:gd name="connsiteX4" fmla="*/ 0 w 9206127"/>
              <a:gd name="connsiteY4" fmla="*/ 3805979 h 5017325"/>
              <a:gd name="connsiteX5" fmla="*/ 20707 w 9206127"/>
              <a:gd name="connsiteY5" fmla="*/ 0 h 5017325"/>
              <a:gd name="connsiteX0" fmla="*/ 20707 w 9164708"/>
              <a:gd name="connsiteY0" fmla="*/ 0 h 5021995"/>
              <a:gd name="connsiteX1" fmla="*/ 9164707 w 9164708"/>
              <a:gd name="connsiteY1" fmla="*/ 0 h 5021995"/>
              <a:gd name="connsiteX2" fmla="*/ 9148273 w 9164708"/>
              <a:gd name="connsiteY2" fmla="*/ 4296363 h 5021995"/>
              <a:gd name="connsiteX3" fmla="*/ 4448030 w 9164708"/>
              <a:gd name="connsiteY3" fmla="*/ 5006362 h 5021995"/>
              <a:gd name="connsiteX4" fmla="*/ 0 w 9164708"/>
              <a:gd name="connsiteY4" fmla="*/ 3805979 h 5021995"/>
              <a:gd name="connsiteX5" fmla="*/ 20707 w 9164708"/>
              <a:gd name="connsiteY5" fmla="*/ 0 h 5021995"/>
              <a:gd name="connsiteX0" fmla="*/ 3862 w 9147862"/>
              <a:gd name="connsiteY0" fmla="*/ 0 h 5031506"/>
              <a:gd name="connsiteX1" fmla="*/ 9147862 w 9147862"/>
              <a:gd name="connsiteY1" fmla="*/ 0 h 5031506"/>
              <a:gd name="connsiteX2" fmla="*/ 9131428 w 9147862"/>
              <a:gd name="connsiteY2" fmla="*/ 4296363 h 5031506"/>
              <a:gd name="connsiteX3" fmla="*/ 4431185 w 9147862"/>
              <a:gd name="connsiteY3" fmla="*/ 5006362 h 5031506"/>
              <a:gd name="connsiteX4" fmla="*/ 0 w 9147862"/>
              <a:gd name="connsiteY4" fmla="*/ 3621591 h 5031506"/>
              <a:gd name="connsiteX5" fmla="*/ 3862 w 9147862"/>
              <a:gd name="connsiteY5" fmla="*/ 0 h 5031506"/>
              <a:gd name="connsiteX0" fmla="*/ 3862 w 9147862"/>
              <a:gd name="connsiteY0" fmla="*/ 0 h 4938699"/>
              <a:gd name="connsiteX1" fmla="*/ 9147862 w 9147862"/>
              <a:gd name="connsiteY1" fmla="*/ 0 h 4938699"/>
              <a:gd name="connsiteX2" fmla="*/ 9131428 w 9147862"/>
              <a:gd name="connsiteY2" fmla="*/ 4296363 h 4938699"/>
              <a:gd name="connsiteX3" fmla="*/ 4431185 w 9147862"/>
              <a:gd name="connsiteY3" fmla="*/ 4905787 h 4938699"/>
              <a:gd name="connsiteX4" fmla="*/ 0 w 9147862"/>
              <a:gd name="connsiteY4" fmla="*/ 3621591 h 4938699"/>
              <a:gd name="connsiteX5" fmla="*/ 3862 w 9147862"/>
              <a:gd name="connsiteY5" fmla="*/ 0 h 4938699"/>
              <a:gd name="connsiteX0" fmla="*/ 3862 w 9148270"/>
              <a:gd name="connsiteY0" fmla="*/ 0 h 4929359"/>
              <a:gd name="connsiteX1" fmla="*/ 9147862 w 9148270"/>
              <a:gd name="connsiteY1" fmla="*/ 0 h 4929359"/>
              <a:gd name="connsiteX2" fmla="*/ 9148270 w 9148270"/>
              <a:gd name="connsiteY2" fmla="*/ 4229313 h 4929359"/>
              <a:gd name="connsiteX3" fmla="*/ 4431185 w 9148270"/>
              <a:gd name="connsiteY3" fmla="*/ 4905787 h 4929359"/>
              <a:gd name="connsiteX4" fmla="*/ 0 w 9148270"/>
              <a:gd name="connsiteY4" fmla="*/ 3621591 h 4929359"/>
              <a:gd name="connsiteX5" fmla="*/ 3862 w 9148270"/>
              <a:gd name="connsiteY5" fmla="*/ 0 h 4929359"/>
              <a:gd name="connsiteX0" fmla="*/ 3862 w 9148270"/>
              <a:gd name="connsiteY0" fmla="*/ 2145604 h 7074965"/>
              <a:gd name="connsiteX1" fmla="*/ 7059478 w 9148270"/>
              <a:gd name="connsiteY1" fmla="*/ 0 h 7074965"/>
              <a:gd name="connsiteX2" fmla="*/ 9148270 w 9148270"/>
              <a:gd name="connsiteY2" fmla="*/ 6374917 h 7074965"/>
              <a:gd name="connsiteX3" fmla="*/ 4431185 w 9148270"/>
              <a:gd name="connsiteY3" fmla="*/ 7051391 h 7074965"/>
              <a:gd name="connsiteX4" fmla="*/ 0 w 9148270"/>
              <a:gd name="connsiteY4" fmla="*/ 5767195 h 7074965"/>
              <a:gd name="connsiteX5" fmla="*/ 3862 w 9148270"/>
              <a:gd name="connsiteY5" fmla="*/ 2145604 h 7074965"/>
              <a:gd name="connsiteX0" fmla="*/ 3862 w 7059886"/>
              <a:gd name="connsiteY0" fmla="*/ 2145604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862 w 7059886"/>
              <a:gd name="connsiteY5" fmla="*/ 2145604 h 8958105"/>
              <a:gd name="connsiteX0" fmla="*/ 3288015 w 7059886"/>
              <a:gd name="connsiteY0" fmla="*/ 50288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288015 w 7059886"/>
              <a:gd name="connsiteY5" fmla="*/ 50288 h 8958105"/>
              <a:gd name="connsiteX0" fmla="*/ 3288015 w 7059886"/>
              <a:gd name="connsiteY0" fmla="*/ 0 h 8907817"/>
              <a:gd name="connsiteX1" fmla="*/ 7059478 w 7059886"/>
              <a:gd name="connsiteY1" fmla="*/ 33525 h 8907817"/>
              <a:gd name="connsiteX2" fmla="*/ 7059886 w 7059886"/>
              <a:gd name="connsiteY2" fmla="*/ 8805485 h 8907817"/>
              <a:gd name="connsiteX3" fmla="*/ 4431185 w 7059886"/>
              <a:gd name="connsiteY3" fmla="*/ 7001103 h 8907817"/>
              <a:gd name="connsiteX4" fmla="*/ 0 w 7059886"/>
              <a:gd name="connsiteY4" fmla="*/ 5716907 h 8907817"/>
              <a:gd name="connsiteX5" fmla="*/ 3288015 w 7059886"/>
              <a:gd name="connsiteY5" fmla="*/ 0 h 890781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342987"/>
              <a:gd name="connsiteX1" fmla="*/ 7059478 w 7059886"/>
              <a:gd name="connsiteY1" fmla="*/ 33525 h 9342987"/>
              <a:gd name="connsiteX2" fmla="*/ 7059886 w 7059886"/>
              <a:gd name="connsiteY2" fmla="*/ 8805485 h 9342987"/>
              <a:gd name="connsiteX3" fmla="*/ 3201734 w 7059886"/>
              <a:gd name="connsiteY3" fmla="*/ 9046133 h 9342987"/>
              <a:gd name="connsiteX4" fmla="*/ 0 w 7059886"/>
              <a:gd name="connsiteY4" fmla="*/ 5716907 h 9342987"/>
              <a:gd name="connsiteX5" fmla="*/ 3288015 w 7059886"/>
              <a:gd name="connsiteY5" fmla="*/ 0 h 9342987"/>
              <a:gd name="connsiteX0" fmla="*/ 761744 w 4533615"/>
              <a:gd name="connsiteY0" fmla="*/ 0 h 9447615"/>
              <a:gd name="connsiteX1" fmla="*/ 4533207 w 4533615"/>
              <a:gd name="connsiteY1" fmla="*/ 33525 h 9447615"/>
              <a:gd name="connsiteX2" fmla="*/ 4533615 w 4533615"/>
              <a:gd name="connsiteY2" fmla="*/ 8805485 h 9447615"/>
              <a:gd name="connsiteX3" fmla="*/ 675463 w 4533615"/>
              <a:gd name="connsiteY3" fmla="*/ 9046133 h 9447615"/>
              <a:gd name="connsiteX4" fmla="*/ 0 w 4533615"/>
              <a:gd name="connsiteY4" fmla="*/ 4275329 h 9447615"/>
              <a:gd name="connsiteX5" fmla="*/ 761744 w 4533615"/>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128327"/>
              <a:gd name="connsiteX1" fmla="*/ 4536123 w 4536531"/>
              <a:gd name="connsiteY1" fmla="*/ 33525 h 9128327"/>
              <a:gd name="connsiteX2" fmla="*/ 4536531 w 4536531"/>
              <a:gd name="connsiteY2" fmla="*/ 8805485 h 9128327"/>
              <a:gd name="connsiteX3" fmla="*/ 678379 w 4536531"/>
              <a:gd name="connsiteY3" fmla="*/ 9046133 h 9128327"/>
              <a:gd name="connsiteX4" fmla="*/ 2916 w 4536531"/>
              <a:gd name="connsiteY4" fmla="*/ 4275329 h 9128327"/>
              <a:gd name="connsiteX5" fmla="*/ 764660 w 4536531"/>
              <a:gd name="connsiteY5" fmla="*/ 0 h 9128327"/>
              <a:gd name="connsiteX0" fmla="*/ 941970 w 4713841"/>
              <a:gd name="connsiteY0" fmla="*/ 0 h 9152238"/>
              <a:gd name="connsiteX1" fmla="*/ 4713433 w 4713841"/>
              <a:gd name="connsiteY1" fmla="*/ 33525 h 9152238"/>
              <a:gd name="connsiteX2" fmla="*/ 4713841 w 4713841"/>
              <a:gd name="connsiteY2" fmla="*/ 8805485 h 9152238"/>
              <a:gd name="connsiteX3" fmla="*/ 451485 w 4713841"/>
              <a:gd name="connsiteY3" fmla="*/ 9096422 h 9152238"/>
              <a:gd name="connsiteX4" fmla="*/ 180226 w 4713841"/>
              <a:gd name="connsiteY4" fmla="*/ 4275329 h 9152238"/>
              <a:gd name="connsiteX5" fmla="*/ 941970 w 4713841"/>
              <a:gd name="connsiteY5" fmla="*/ 0 h 9152238"/>
              <a:gd name="connsiteX0" fmla="*/ 1209364 w 4728608"/>
              <a:gd name="connsiteY0" fmla="*/ 0 h 9152238"/>
              <a:gd name="connsiteX1" fmla="*/ 4728200 w 4728608"/>
              <a:gd name="connsiteY1" fmla="*/ 33525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209364 w 4728608"/>
              <a:gd name="connsiteY0" fmla="*/ 0 h 9152238"/>
              <a:gd name="connsiteX1" fmla="*/ 4728200 w 4728608"/>
              <a:gd name="connsiteY1" fmla="*/ 0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3852"/>
              <a:gd name="connsiteY0" fmla="*/ 0 h 9250941"/>
              <a:gd name="connsiteX1" fmla="*/ 4873852 w 4873852"/>
              <a:gd name="connsiteY1" fmla="*/ 0 h 9250941"/>
              <a:gd name="connsiteX2" fmla="*/ 4857418 w 4873852"/>
              <a:gd name="connsiteY2" fmla="*/ 8973110 h 9250941"/>
              <a:gd name="connsiteX3" fmla="*/ 611904 w 4873852"/>
              <a:gd name="connsiteY3" fmla="*/ 9096422 h 9250941"/>
              <a:gd name="connsiteX4" fmla="*/ 88018 w 4873852"/>
              <a:gd name="connsiteY4" fmla="*/ 4040654 h 9250941"/>
              <a:gd name="connsiteX5" fmla="*/ 1355016 w 4873852"/>
              <a:gd name="connsiteY5" fmla="*/ 0 h 9250941"/>
              <a:gd name="connsiteX0" fmla="*/ 1355016 w 4873852"/>
              <a:gd name="connsiteY0" fmla="*/ 0 h 9096422"/>
              <a:gd name="connsiteX1" fmla="*/ 4873852 w 4873852"/>
              <a:gd name="connsiteY1" fmla="*/ 0 h 9096422"/>
              <a:gd name="connsiteX2" fmla="*/ 4857418 w 4873852"/>
              <a:gd name="connsiteY2" fmla="*/ 8973110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55016 w 4873852"/>
              <a:gd name="connsiteY0" fmla="*/ 0 h 9115329"/>
              <a:gd name="connsiteX1" fmla="*/ 4873852 w 4873852"/>
              <a:gd name="connsiteY1" fmla="*/ 0 h 9115329"/>
              <a:gd name="connsiteX2" fmla="*/ 4857418 w 4873852"/>
              <a:gd name="connsiteY2" fmla="*/ 9077876 h 9115329"/>
              <a:gd name="connsiteX3" fmla="*/ 611904 w 4873852"/>
              <a:gd name="connsiteY3" fmla="*/ 9096422 h 9115329"/>
              <a:gd name="connsiteX4" fmla="*/ 88018 w 4873852"/>
              <a:gd name="connsiteY4" fmla="*/ 4040654 h 9115329"/>
              <a:gd name="connsiteX5" fmla="*/ 1355016 w 4873852"/>
              <a:gd name="connsiteY5" fmla="*/ 0 h 9115329"/>
              <a:gd name="connsiteX0" fmla="*/ 1355016 w 4873852"/>
              <a:gd name="connsiteY0" fmla="*/ 0 h 9096422"/>
              <a:gd name="connsiteX1" fmla="*/ 4873852 w 4873852"/>
              <a:gd name="connsiteY1" fmla="*/ 0 h 9096422"/>
              <a:gd name="connsiteX2" fmla="*/ 4857418 w 4873852"/>
              <a:gd name="connsiteY2" fmla="*/ 9077876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14066 w 4832902"/>
              <a:gd name="connsiteY0" fmla="*/ 0 h 9096422"/>
              <a:gd name="connsiteX1" fmla="*/ 4832902 w 4832902"/>
              <a:gd name="connsiteY1" fmla="*/ 0 h 9096422"/>
              <a:gd name="connsiteX2" fmla="*/ 4816468 w 4832902"/>
              <a:gd name="connsiteY2" fmla="*/ 9077876 h 9096422"/>
              <a:gd name="connsiteX3" fmla="*/ 570954 w 4832902"/>
              <a:gd name="connsiteY3" fmla="*/ 9096422 h 9096422"/>
              <a:gd name="connsiteX4" fmla="*/ 47068 w 4832902"/>
              <a:gd name="connsiteY4" fmla="*/ 4040654 h 9096422"/>
              <a:gd name="connsiteX5" fmla="*/ 1314066 w 4832902"/>
              <a:gd name="connsiteY5" fmla="*/ 0 h 9096422"/>
              <a:gd name="connsiteX0" fmla="*/ 1375287 w 4894123"/>
              <a:gd name="connsiteY0" fmla="*/ 0 h 9096422"/>
              <a:gd name="connsiteX1" fmla="*/ 4894123 w 4894123"/>
              <a:gd name="connsiteY1" fmla="*/ 0 h 9096422"/>
              <a:gd name="connsiteX2" fmla="*/ 4877689 w 4894123"/>
              <a:gd name="connsiteY2" fmla="*/ 9077876 h 9096422"/>
              <a:gd name="connsiteX3" fmla="*/ 632175 w 4894123"/>
              <a:gd name="connsiteY3" fmla="*/ 9096422 h 9096422"/>
              <a:gd name="connsiteX4" fmla="*/ 38115 w 4894123"/>
              <a:gd name="connsiteY4" fmla="*/ 4162880 h 9096422"/>
              <a:gd name="connsiteX5" fmla="*/ 1375287 w 4894123"/>
              <a:gd name="connsiteY5" fmla="*/ 0 h 9096422"/>
              <a:gd name="connsiteX0" fmla="*/ 1263311 w 4887408"/>
              <a:gd name="connsiteY0" fmla="*/ 17461 h 9096422"/>
              <a:gd name="connsiteX1" fmla="*/ 4887408 w 4887408"/>
              <a:gd name="connsiteY1" fmla="*/ 0 h 9096422"/>
              <a:gd name="connsiteX2" fmla="*/ 4870974 w 4887408"/>
              <a:gd name="connsiteY2" fmla="*/ 9077876 h 9096422"/>
              <a:gd name="connsiteX3" fmla="*/ 625460 w 4887408"/>
              <a:gd name="connsiteY3" fmla="*/ 9096422 h 9096422"/>
              <a:gd name="connsiteX4" fmla="*/ 31400 w 4887408"/>
              <a:gd name="connsiteY4" fmla="*/ 4162880 h 9096422"/>
              <a:gd name="connsiteX5" fmla="*/ 1263311 w 4887408"/>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162880 h 9096422"/>
              <a:gd name="connsiteX5" fmla="*/ 1257809 w 4881906"/>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372412 h 9096422"/>
              <a:gd name="connsiteX5" fmla="*/ 1257809 w 4881906"/>
              <a:gd name="connsiteY5" fmla="*/ 17461 h 9096422"/>
              <a:gd name="connsiteX0" fmla="*/ 1251930 w 4876027"/>
              <a:gd name="connsiteY0" fmla="*/ 17461 h 9096422"/>
              <a:gd name="connsiteX1" fmla="*/ 4876027 w 4876027"/>
              <a:gd name="connsiteY1" fmla="*/ 0 h 9096422"/>
              <a:gd name="connsiteX2" fmla="*/ 4859593 w 4876027"/>
              <a:gd name="connsiteY2" fmla="*/ 9077876 h 9096422"/>
              <a:gd name="connsiteX3" fmla="*/ 614079 w 4876027"/>
              <a:gd name="connsiteY3" fmla="*/ 9096422 h 9096422"/>
              <a:gd name="connsiteX4" fmla="*/ 20019 w 4876027"/>
              <a:gd name="connsiteY4" fmla="*/ 4372412 h 9096422"/>
              <a:gd name="connsiteX5" fmla="*/ 1251930 w 4876027"/>
              <a:gd name="connsiteY5" fmla="*/ 17461 h 909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027" h="9096422">
                <a:moveTo>
                  <a:pt x="1251930" y="17461"/>
                </a:moveTo>
                <a:lnTo>
                  <a:pt x="4876027" y="0"/>
                </a:lnTo>
                <a:cubicBezTo>
                  <a:pt x="4876028" y="1337359"/>
                  <a:pt x="4859592" y="7740517"/>
                  <a:pt x="4859593" y="9077876"/>
                </a:cubicBezTo>
                <a:cubicBezTo>
                  <a:pt x="3320261" y="9106777"/>
                  <a:pt x="1268631" y="9080372"/>
                  <a:pt x="614079" y="9096422"/>
                </a:cubicBezTo>
                <a:cubicBezTo>
                  <a:pt x="139173" y="7695340"/>
                  <a:pt x="-68746" y="5623657"/>
                  <a:pt x="20019" y="4372412"/>
                </a:cubicBezTo>
                <a:cubicBezTo>
                  <a:pt x="108784" y="3121167"/>
                  <a:pt x="644338" y="1191133"/>
                  <a:pt x="1251930" y="17461"/>
                </a:cubicBezTo>
                <a:close/>
              </a:path>
            </a:pathLst>
          </a:custGeom>
        </p:spPr>
        <p:txBody>
          <a:bodyPr/>
          <a:lstStyle>
            <a:lvl1pPr>
              <a:defRPr sz="2133"/>
            </a:lvl1pPr>
          </a:lstStyle>
          <a:p>
            <a:endParaRPr lang="en-US"/>
          </a:p>
        </p:txBody>
      </p:sp>
      <p:pic>
        <p:nvPicPr>
          <p:cNvPr id="6" name="Afbeelding 5">
            <a:extLst>
              <a:ext uri="{FF2B5EF4-FFF2-40B4-BE49-F238E27FC236}">
                <a16:creationId xmlns:a16="http://schemas.microsoft.com/office/drawing/2014/main" id="{D9A197D3-DB6B-5243-8544-148E4E1DD2BD}"/>
              </a:ext>
            </a:extLst>
          </p:cNvPr>
          <p:cNvPicPr>
            <a:picLocks noChangeAspect="1"/>
          </p:cNvPicPr>
          <p:nvPr userDrawn="1"/>
        </p:nvPicPr>
        <p:blipFill>
          <a:blip r:embed="rId3"/>
          <a:stretch>
            <a:fillRect/>
          </a:stretch>
        </p:blipFill>
        <p:spPr>
          <a:xfrm>
            <a:off x="704280" y="5008729"/>
            <a:ext cx="4741101" cy="1259476"/>
          </a:xfrm>
          <a:prstGeom prst="rect">
            <a:avLst/>
          </a:prstGeom>
        </p:spPr>
      </p:pic>
    </p:spTree>
    <p:extLst>
      <p:ext uri="{BB962C8B-B14F-4D97-AF65-F5344CB8AC3E}">
        <p14:creationId xmlns:p14="http://schemas.microsoft.com/office/powerpoint/2010/main" val="13380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eldia">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055F1881-96F7-6544-AC64-CD7155A4E8B1}"/>
              </a:ext>
            </a:extLst>
          </p:cNvPr>
          <p:cNvSpPr>
            <a:spLocks noGrp="1"/>
          </p:cNvSpPr>
          <p:nvPr>
            <p:ph type="subTitle" idx="1" hasCustomPrompt="1"/>
          </p:nvPr>
        </p:nvSpPr>
        <p:spPr>
          <a:xfrm>
            <a:off x="854592" y="2759928"/>
            <a:ext cx="4406340" cy="2450899"/>
          </a:xfrm>
        </p:spPr>
        <p:txBody>
          <a:bodyPr>
            <a:normAutofit/>
          </a:bodyPr>
          <a:lstStyle>
            <a:lvl1pPr marL="0" indent="0" algn="l">
              <a:lnSpc>
                <a:spcPct val="100000"/>
              </a:lnSpc>
              <a:buNone/>
              <a:defRPr sz="1800">
                <a:solidFill>
                  <a:srgbClr val="4D5C64"/>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Me porum </a:t>
            </a:r>
            <a:r>
              <a:rPr lang="nl-NL" err="1"/>
              <a:t>consedipsam</a:t>
            </a:r>
            <a:r>
              <a:rPr lang="nl-NL"/>
              <a:t> </a:t>
            </a:r>
            <a:r>
              <a:rPr lang="nl-NL" err="1"/>
              <a:t>eniende</a:t>
            </a:r>
            <a:r>
              <a:rPr lang="nl-NL"/>
              <a:t> </a:t>
            </a:r>
            <a:r>
              <a:rPr lang="nl-NL" err="1"/>
              <a:t>ssimagnim</a:t>
            </a:r>
            <a:r>
              <a:rPr lang="nl-NL"/>
              <a:t> </a:t>
            </a:r>
            <a:r>
              <a:rPr lang="nl-NL" err="1"/>
              <a:t>quibusciam</a:t>
            </a:r>
            <a:r>
              <a:rPr lang="nl-NL"/>
              <a:t> </a:t>
            </a:r>
            <a:r>
              <a:rPr lang="nl-NL" err="1"/>
              <a:t>quuntem</a:t>
            </a:r>
            <a:r>
              <a:rPr lang="nl-NL"/>
              <a:t> </a:t>
            </a:r>
            <a:r>
              <a:rPr lang="nl-NL" err="1"/>
              <a:t>poreperest</a:t>
            </a:r>
            <a:r>
              <a:rPr lang="nl-NL"/>
              <a:t> </a:t>
            </a:r>
            <a:r>
              <a:rPr lang="nl-NL" err="1"/>
              <a:t>endit</a:t>
            </a:r>
            <a:r>
              <a:rPr lang="nl-NL"/>
              <a:t> </a:t>
            </a:r>
            <a:r>
              <a:rPr lang="nl-NL" err="1"/>
              <a:t>veleces</a:t>
            </a:r>
            <a:r>
              <a:rPr lang="nl-NL"/>
              <a:t> </a:t>
            </a:r>
            <a:r>
              <a:rPr lang="nl-NL" err="1"/>
              <a:t>aut</a:t>
            </a:r>
            <a:r>
              <a:rPr lang="nl-NL"/>
              <a:t> </a:t>
            </a:r>
            <a:r>
              <a:rPr lang="nl-NL" err="1"/>
              <a:t>atur</a:t>
            </a:r>
            <a:r>
              <a:rPr lang="nl-NL"/>
              <a:t>, ut ut </a:t>
            </a:r>
            <a:r>
              <a:rPr lang="nl-NL" err="1"/>
              <a:t>omnis</a:t>
            </a:r>
            <a:r>
              <a:rPr lang="nl-NL"/>
              <a:t> </a:t>
            </a:r>
            <a:r>
              <a:rPr lang="nl-NL" err="1"/>
              <a:t>accati</a:t>
            </a:r>
            <a:r>
              <a:rPr lang="nl-NL"/>
              <a:t> </a:t>
            </a:r>
            <a:r>
              <a:rPr lang="nl-NL" err="1"/>
              <a:t>ium</a:t>
            </a:r>
            <a:r>
              <a:rPr lang="nl-NL"/>
              <a:t> ut </a:t>
            </a:r>
            <a:r>
              <a:rPr lang="nl-NL" err="1"/>
              <a:t>quia</a:t>
            </a:r>
            <a:r>
              <a:rPr lang="nl-NL"/>
              <a:t> </a:t>
            </a:r>
            <a:r>
              <a:rPr lang="nl-NL" err="1"/>
              <a:t>aute</a:t>
            </a:r>
            <a:r>
              <a:rPr lang="nl-NL"/>
              <a:t> </a:t>
            </a:r>
            <a:r>
              <a:rPr lang="nl-NL" err="1"/>
              <a:t>doluptatio</a:t>
            </a:r>
            <a:r>
              <a:rPr lang="nl-NL"/>
              <a:t> </a:t>
            </a:r>
            <a:r>
              <a:rPr lang="nl-NL" err="1"/>
              <a:t>dolores</a:t>
            </a:r>
            <a:r>
              <a:rPr lang="nl-NL"/>
              <a:t> </a:t>
            </a:r>
            <a:r>
              <a:rPr lang="nl-NL" err="1"/>
              <a:t>teceper</a:t>
            </a:r>
            <a:r>
              <a:rPr lang="nl-NL"/>
              <a:t> </a:t>
            </a:r>
            <a:r>
              <a:rPr lang="nl-NL" err="1"/>
              <a:t>chitia</a:t>
            </a:r>
            <a:r>
              <a:rPr lang="nl-NL"/>
              <a:t> </a:t>
            </a:r>
            <a:r>
              <a:rPr lang="nl-NL" err="1"/>
              <a:t>aut</a:t>
            </a:r>
            <a:r>
              <a:rPr lang="nl-NL"/>
              <a:t> </a:t>
            </a:r>
            <a:r>
              <a:rPr lang="nl-NL" err="1"/>
              <a:t>expe</a:t>
            </a:r>
            <a:r>
              <a:rPr lang="nl-NL"/>
              <a:t> </a:t>
            </a:r>
            <a:r>
              <a:rPr lang="nl-NL" err="1"/>
              <a:t>voluptat</a:t>
            </a:r>
            <a:r>
              <a:rPr lang="nl-NL"/>
              <a:t> </a:t>
            </a:r>
            <a:r>
              <a:rPr lang="nl-NL" err="1"/>
              <a:t>qui</a:t>
            </a:r>
            <a:r>
              <a:rPr lang="nl-NL"/>
              <a:t> rem </a:t>
            </a:r>
            <a:r>
              <a:rPr lang="nl-NL" err="1"/>
              <a:t>qu</a:t>
            </a:r>
            <a:r>
              <a:rPr lang="nl-NL"/>
              <a:t>. </a:t>
            </a:r>
            <a:r>
              <a:rPr lang="nl-NL" err="1"/>
              <a:t>Ectiorrum</a:t>
            </a:r>
            <a:r>
              <a:rPr lang="nl-NL"/>
              <a:t> </a:t>
            </a:r>
            <a:br>
              <a:rPr lang="nl-NL"/>
            </a:br>
            <a:r>
              <a:rPr lang="nl-NL" err="1"/>
              <a:t>quas</a:t>
            </a:r>
            <a:r>
              <a:rPr lang="nl-NL"/>
              <a:t> </a:t>
            </a:r>
            <a:r>
              <a:rPr lang="nl-NL" err="1"/>
              <a:t>exeruptas</a:t>
            </a:r>
            <a:r>
              <a:rPr lang="nl-NL"/>
              <a:t> </a:t>
            </a:r>
            <a:r>
              <a:rPr lang="nl-NL" err="1"/>
              <a:t>molorest</a:t>
            </a:r>
            <a:r>
              <a:rPr lang="nl-NL"/>
              <a:t> </a:t>
            </a:r>
            <a:r>
              <a:rPr lang="nl-NL" err="1"/>
              <a:t>faccabo</a:t>
            </a:r>
            <a:endParaRPr lang="nl-NL"/>
          </a:p>
        </p:txBody>
      </p:sp>
      <p:sp>
        <p:nvSpPr>
          <p:cNvPr id="5" name="Picture Placeholder 8">
            <a:extLst>
              <a:ext uri="{FF2B5EF4-FFF2-40B4-BE49-F238E27FC236}">
                <a16:creationId xmlns:a16="http://schemas.microsoft.com/office/drawing/2014/main" id="{C642B9F5-3871-324E-B8A7-054CCAE8195A}"/>
              </a:ext>
            </a:extLst>
          </p:cNvPr>
          <p:cNvSpPr>
            <a:spLocks noGrp="1"/>
          </p:cNvSpPr>
          <p:nvPr>
            <p:ph type="pic" sz="quarter" idx="10"/>
          </p:nvPr>
        </p:nvSpPr>
        <p:spPr>
          <a:xfrm>
            <a:off x="6019310" y="-8167"/>
            <a:ext cx="6179207" cy="6616158"/>
          </a:xfrm>
          <a:custGeom>
            <a:avLst/>
            <a:gdLst>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571533 w 9144000"/>
              <a:gd name="connsiteY32" fmla="*/ 3692525 h 4552950"/>
              <a:gd name="connsiteX33" fmla="*/ 0 w 9144000"/>
              <a:gd name="connsiteY33" fmla="*/ 3414395 h 4552950"/>
              <a:gd name="connsiteX34" fmla="*/ 0 w 9144000"/>
              <a:gd name="connsiteY3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0 w 9144000"/>
              <a:gd name="connsiteY32" fmla="*/ 3414395 h 4552950"/>
              <a:gd name="connsiteX33" fmla="*/ 0 w 9144000"/>
              <a:gd name="connsiteY3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0 w 9144000"/>
              <a:gd name="connsiteY31" fmla="*/ 3414395 h 4552950"/>
              <a:gd name="connsiteX32" fmla="*/ 0 w 9144000"/>
              <a:gd name="connsiteY3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0 w 9144000"/>
              <a:gd name="connsiteY30" fmla="*/ 3414395 h 4552950"/>
              <a:gd name="connsiteX31" fmla="*/ 0 w 9144000"/>
              <a:gd name="connsiteY3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0 w 9144000"/>
              <a:gd name="connsiteY29" fmla="*/ 3414395 h 4552950"/>
              <a:gd name="connsiteX30" fmla="*/ 0 w 9144000"/>
              <a:gd name="connsiteY3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0 w 9144000"/>
              <a:gd name="connsiteY28" fmla="*/ 3414395 h 4552950"/>
              <a:gd name="connsiteX29" fmla="*/ 0 w 9144000"/>
              <a:gd name="connsiteY2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0 w 9144000"/>
              <a:gd name="connsiteY27" fmla="*/ 3414395 h 4552950"/>
              <a:gd name="connsiteX28" fmla="*/ 0 w 9144000"/>
              <a:gd name="connsiteY2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0 w 9144000"/>
              <a:gd name="connsiteY26" fmla="*/ 3414395 h 4552950"/>
              <a:gd name="connsiteX27" fmla="*/ 0 w 9144000"/>
              <a:gd name="connsiteY2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0 w 9144000"/>
              <a:gd name="connsiteY25" fmla="*/ 3414395 h 4552950"/>
              <a:gd name="connsiteX26" fmla="*/ 0 w 9144000"/>
              <a:gd name="connsiteY2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0 w 9144000"/>
              <a:gd name="connsiteY24" fmla="*/ 3414395 h 4552950"/>
              <a:gd name="connsiteX25" fmla="*/ 0 w 9144000"/>
              <a:gd name="connsiteY2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0 w 9144000"/>
              <a:gd name="connsiteY23" fmla="*/ 3414395 h 4552950"/>
              <a:gd name="connsiteX24" fmla="*/ 0 w 9144000"/>
              <a:gd name="connsiteY2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0 w 9144000"/>
              <a:gd name="connsiteY22" fmla="*/ 3414395 h 4552950"/>
              <a:gd name="connsiteX23" fmla="*/ 0 w 9144000"/>
              <a:gd name="connsiteY2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0 w 9144000"/>
              <a:gd name="connsiteY21" fmla="*/ 3414395 h 4552950"/>
              <a:gd name="connsiteX22" fmla="*/ 0 w 9144000"/>
              <a:gd name="connsiteY2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0 w 9144000"/>
              <a:gd name="connsiteY20" fmla="*/ 3414395 h 4552950"/>
              <a:gd name="connsiteX21" fmla="*/ 0 w 9144000"/>
              <a:gd name="connsiteY2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0 w 9144000"/>
              <a:gd name="connsiteY19" fmla="*/ 3414395 h 4552950"/>
              <a:gd name="connsiteX20" fmla="*/ 0 w 9144000"/>
              <a:gd name="connsiteY2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572262 w 9144000"/>
              <a:gd name="connsiteY17" fmla="*/ 4552950 h 4552950"/>
              <a:gd name="connsiteX18" fmla="*/ 0 w 9144000"/>
              <a:gd name="connsiteY18" fmla="*/ 3414395 h 4552950"/>
              <a:gd name="connsiteX19" fmla="*/ 0 w 9144000"/>
              <a:gd name="connsiteY1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4572262 w 9144000"/>
              <a:gd name="connsiteY16" fmla="*/ 4552950 h 4552950"/>
              <a:gd name="connsiteX17" fmla="*/ 0 w 9144000"/>
              <a:gd name="connsiteY17" fmla="*/ 3414395 h 4552950"/>
              <a:gd name="connsiteX18" fmla="*/ 0 w 9144000"/>
              <a:gd name="connsiteY1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4572262 w 9144000"/>
              <a:gd name="connsiteY15" fmla="*/ 4552950 h 4552950"/>
              <a:gd name="connsiteX16" fmla="*/ 0 w 9144000"/>
              <a:gd name="connsiteY16" fmla="*/ 3414395 h 4552950"/>
              <a:gd name="connsiteX17" fmla="*/ 0 w 9144000"/>
              <a:gd name="connsiteY1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4572262 w 9144000"/>
              <a:gd name="connsiteY14" fmla="*/ 4552950 h 4552950"/>
              <a:gd name="connsiteX15" fmla="*/ 0 w 9144000"/>
              <a:gd name="connsiteY15" fmla="*/ 3414395 h 4552950"/>
              <a:gd name="connsiteX16" fmla="*/ 0 w 9144000"/>
              <a:gd name="connsiteY1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4572262 w 9144000"/>
              <a:gd name="connsiteY13" fmla="*/ 4552950 h 4552950"/>
              <a:gd name="connsiteX14" fmla="*/ 0 w 9144000"/>
              <a:gd name="connsiteY14" fmla="*/ 3414395 h 4552950"/>
              <a:gd name="connsiteX15" fmla="*/ 0 w 9144000"/>
              <a:gd name="connsiteY1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4572262 w 9144000"/>
              <a:gd name="connsiteY12" fmla="*/ 4552950 h 4552950"/>
              <a:gd name="connsiteX13" fmla="*/ 0 w 9144000"/>
              <a:gd name="connsiteY13" fmla="*/ 3414395 h 4552950"/>
              <a:gd name="connsiteX14" fmla="*/ 0 w 9144000"/>
              <a:gd name="connsiteY1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4572262 w 9144000"/>
              <a:gd name="connsiteY11" fmla="*/ 4552950 h 4552950"/>
              <a:gd name="connsiteX12" fmla="*/ 0 w 9144000"/>
              <a:gd name="connsiteY12" fmla="*/ 3414395 h 4552950"/>
              <a:gd name="connsiteX13" fmla="*/ 0 w 9144000"/>
              <a:gd name="connsiteY1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4572262 w 9144000"/>
              <a:gd name="connsiteY10" fmla="*/ 4552950 h 4552950"/>
              <a:gd name="connsiteX11" fmla="*/ 0 w 9144000"/>
              <a:gd name="connsiteY11" fmla="*/ 3414395 h 4552950"/>
              <a:gd name="connsiteX12" fmla="*/ 0 w 9144000"/>
              <a:gd name="connsiteY1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4572262 w 9144000"/>
              <a:gd name="connsiteY9" fmla="*/ 4552950 h 4552950"/>
              <a:gd name="connsiteX10" fmla="*/ 0 w 9144000"/>
              <a:gd name="connsiteY10" fmla="*/ 3414395 h 4552950"/>
              <a:gd name="connsiteX11" fmla="*/ 0 w 9144000"/>
              <a:gd name="connsiteY1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4572262 w 9144000"/>
              <a:gd name="connsiteY8" fmla="*/ 4552950 h 4552950"/>
              <a:gd name="connsiteX9" fmla="*/ 0 w 9144000"/>
              <a:gd name="connsiteY9" fmla="*/ 3414395 h 4552950"/>
              <a:gd name="connsiteX10" fmla="*/ 0 w 9144000"/>
              <a:gd name="connsiteY1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4572262 w 9144000"/>
              <a:gd name="connsiteY7" fmla="*/ 4552950 h 4552950"/>
              <a:gd name="connsiteX8" fmla="*/ 0 w 9144000"/>
              <a:gd name="connsiteY8" fmla="*/ 3414395 h 4552950"/>
              <a:gd name="connsiteX9" fmla="*/ 0 w 9144000"/>
              <a:gd name="connsiteY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4572262 w 9144000"/>
              <a:gd name="connsiteY6" fmla="*/ 4552950 h 4552950"/>
              <a:gd name="connsiteX7" fmla="*/ 0 w 9144000"/>
              <a:gd name="connsiteY7" fmla="*/ 3414395 h 4552950"/>
              <a:gd name="connsiteX8" fmla="*/ 0 w 9144000"/>
              <a:gd name="connsiteY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4572262 w 9144000"/>
              <a:gd name="connsiteY5" fmla="*/ 4552950 h 4552950"/>
              <a:gd name="connsiteX6" fmla="*/ 0 w 9144000"/>
              <a:gd name="connsiteY6" fmla="*/ 3414395 h 4552950"/>
              <a:gd name="connsiteX7" fmla="*/ 0 w 9144000"/>
              <a:gd name="connsiteY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4572262 w 9144000"/>
              <a:gd name="connsiteY4" fmla="*/ 4552950 h 4552950"/>
              <a:gd name="connsiteX5" fmla="*/ 0 w 9144000"/>
              <a:gd name="connsiteY5" fmla="*/ 3414395 h 4552950"/>
              <a:gd name="connsiteX6" fmla="*/ 0 w 9144000"/>
              <a:gd name="connsiteY6"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965143"/>
              <a:gd name="connsiteX1" fmla="*/ 9144000 w 9144000"/>
              <a:gd name="connsiteY1" fmla="*/ 0 h 4965143"/>
              <a:gd name="connsiteX2" fmla="*/ 9144000 w 9144000"/>
              <a:gd name="connsiteY2" fmla="*/ 3414395 h 4965143"/>
              <a:gd name="connsiteX3" fmla="*/ 4779336 w 9144000"/>
              <a:gd name="connsiteY3" fmla="*/ 4965143 h 4965143"/>
              <a:gd name="connsiteX4" fmla="*/ 0 w 9144000"/>
              <a:gd name="connsiteY4" fmla="*/ 3414395 h 4965143"/>
              <a:gd name="connsiteX5" fmla="*/ 0 w 9144000"/>
              <a:gd name="connsiteY5" fmla="*/ 0 h 4965143"/>
              <a:gd name="connsiteX0" fmla="*/ 0 w 9144000"/>
              <a:gd name="connsiteY0" fmla="*/ 0 h 4972049"/>
              <a:gd name="connsiteX1" fmla="*/ 9144000 w 9144000"/>
              <a:gd name="connsiteY1" fmla="*/ 0 h 4972049"/>
              <a:gd name="connsiteX2" fmla="*/ 9144000 w 9144000"/>
              <a:gd name="connsiteY2" fmla="*/ 3414395 h 4972049"/>
              <a:gd name="connsiteX3" fmla="*/ 4779336 w 9144000"/>
              <a:gd name="connsiteY3" fmla="*/ 4965143 h 4972049"/>
              <a:gd name="connsiteX4" fmla="*/ 20707 w 9144000"/>
              <a:gd name="connsiteY4" fmla="*/ 3826588 h 4972049"/>
              <a:gd name="connsiteX5" fmla="*/ 0 w 9144000"/>
              <a:gd name="connsiteY5" fmla="*/ 0 h 4972049"/>
              <a:gd name="connsiteX0" fmla="*/ 0 w 9144000"/>
              <a:gd name="connsiteY0" fmla="*/ 0 h 4970273"/>
              <a:gd name="connsiteX1" fmla="*/ 9144000 w 9144000"/>
              <a:gd name="connsiteY1" fmla="*/ 0 h 4970273"/>
              <a:gd name="connsiteX2" fmla="*/ 9144000 w 9144000"/>
              <a:gd name="connsiteY2" fmla="*/ 3414395 h 4970273"/>
              <a:gd name="connsiteX3" fmla="*/ 4779336 w 9144000"/>
              <a:gd name="connsiteY3" fmla="*/ 4965143 h 4970273"/>
              <a:gd name="connsiteX4" fmla="*/ 20707 w 9144000"/>
              <a:gd name="connsiteY4" fmla="*/ 3826588 h 4970273"/>
              <a:gd name="connsiteX5" fmla="*/ 0 w 9144000"/>
              <a:gd name="connsiteY5" fmla="*/ 0 h 4970273"/>
              <a:gd name="connsiteX0" fmla="*/ 0 w 9144003"/>
              <a:gd name="connsiteY0" fmla="*/ 0 h 4967883"/>
              <a:gd name="connsiteX1" fmla="*/ 9144000 w 9144003"/>
              <a:gd name="connsiteY1" fmla="*/ 0 h 4967883"/>
              <a:gd name="connsiteX2" fmla="*/ 9144003 w 9144003"/>
              <a:gd name="connsiteY2" fmla="*/ 4012076 h 4967883"/>
              <a:gd name="connsiteX3" fmla="*/ 4779336 w 9144003"/>
              <a:gd name="connsiteY3" fmla="*/ 4965143 h 4967883"/>
              <a:gd name="connsiteX4" fmla="*/ 20707 w 9144003"/>
              <a:gd name="connsiteY4" fmla="*/ 3826588 h 4967883"/>
              <a:gd name="connsiteX5" fmla="*/ 0 w 9144003"/>
              <a:gd name="connsiteY5" fmla="*/ 0 h 4967883"/>
              <a:gd name="connsiteX0" fmla="*/ 0 w 9144003"/>
              <a:gd name="connsiteY0" fmla="*/ 0 h 4966856"/>
              <a:gd name="connsiteX1" fmla="*/ 9144000 w 9144003"/>
              <a:gd name="connsiteY1" fmla="*/ 0 h 4966856"/>
              <a:gd name="connsiteX2" fmla="*/ 9144003 w 9144003"/>
              <a:gd name="connsiteY2" fmla="*/ 4012076 h 4966856"/>
              <a:gd name="connsiteX3" fmla="*/ 4779336 w 9144003"/>
              <a:gd name="connsiteY3" fmla="*/ 4965143 h 4966856"/>
              <a:gd name="connsiteX4" fmla="*/ 20707 w 9144003"/>
              <a:gd name="connsiteY4" fmla="*/ 3826588 h 4966856"/>
              <a:gd name="connsiteX5" fmla="*/ 0 w 9144003"/>
              <a:gd name="connsiteY5" fmla="*/ 0 h 4966856"/>
              <a:gd name="connsiteX0" fmla="*/ 20707 w 9164710"/>
              <a:gd name="connsiteY0" fmla="*/ 0 h 4966856"/>
              <a:gd name="connsiteX1" fmla="*/ 9164707 w 9164710"/>
              <a:gd name="connsiteY1" fmla="*/ 0 h 4966856"/>
              <a:gd name="connsiteX2" fmla="*/ 9164710 w 9164710"/>
              <a:gd name="connsiteY2" fmla="*/ 4012076 h 4966856"/>
              <a:gd name="connsiteX3" fmla="*/ 4800043 w 9164710"/>
              <a:gd name="connsiteY3" fmla="*/ 4965143 h 4966856"/>
              <a:gd name="connsiteX4" fmla="*/ 0 w 9164710"/>
              <a:gd name="connsiteY4" fmla="*/ 3826588 h 4966856"/>
              <a:gd name="connsiteX5" fmla="*/ 20707 w 9164710"/>
              <a:gd name="connsiteY5" fmla="*/ 0 h 4966856"/>
              <a:gd name="connsiteX0" fmla="*/ 20707 w 9164710"/>
              <a:gd name="connsiteY0" fmla="*/ 0 h 4967226"/>
              <a:gd name="connsiteX1" fmla="*/ 9164707 w 9164710"/>
              <a:gd name="connsiteY1" fmla="*/ 0 h 4967226"/>
              <a:gd name="connsiteX2" fmla="*/ 9164710 w 9164710"/>
              <a:gd name="connsiteY2" fmla="*/ 4012076 h 4967226"/>
              <a:gd name="connsiteX3" fmla="*/ 4800043 w 9164710"/>
              <a:gd name="connsiteY3" fmla="*/ 4965143 h 4967226"/>
              <a:gd name="connsiteX4" fmla="*/ 0 w 9164710"/>
              <a:gd name="connsiteY4" fmla="*/ 3805979 h 4967226"/>
              <a:gd name="connsiteX5" fmla="*/ 20707 w 9164710"/>
              <a:gd name="connsiteY5" fmla="*/ 0 h 4967226"/>
              <a:gd name="connsiteX0" fmla="*/ 20707 w 9164710"/>
              <a:gd name="connsiteY0" fmla="*/ 0 h 4926224"/>
              <a:gd name="connsiteX1" fmla="*/ 9164707 w 9164710"/>
              <a:gd name="connsiteY1" fmla="*/ 0 h 4926224"/>
              <a:gd name="connsiteX2" fmla="*/ 9164710 w 9164710"/>
              <a:gd name="connsiteY2" fmla="*/ 4012076 h 4926224"/>
              <a:gd name="connsiteX3" fmla="*/ 4220246 w 9164710"/>
              <a:gd name="connsiteY3" fmla="*/ 4923923 h 4926224"/>
              <a:gd name="connsiteX4" fmla="*/ 0 w 9164710"/>
              <a:gd name="connsiteY4" fmla="*/ 3805979 h 4926224"/>
              <a:gd name="connsiteX5" fmla="*/ 20707 w 9164710"/>
              <a:gd name="connsiteY5" fmla="*/ 0 h 4926224"/>
              <a:gd name="connsiteX0" fmla="*/ 20707 w 9164710"/>
              <a:gd name="connsiteY0" fmla="*/ 0 h 4926224"/>
              <a:gd name="connsiteX1" fmla="*/ 9164707 w 9164710"/>
              <a:gd name="connsiteY1" fmla="*/ 0 h 4926224"/>
              <a:gd name="connsiteX2" fmla="*/ 9164710 w 9164710"/>
              <a:gd name="connsiteY2" fmla="*/ 4012076 h 4926224"/>
              <a:gd name="connsiteX3" fmla="*/ 4427320 w 9164710"/>
              <a:gd name="connsiteY3" fmla="*/ 4923923 h 4926224"/>
              <a:gd name="connsiteX4" fmla="*/ 0 w 9164710"/>
              <a:gd name="connsiteY4" fmla="*/ 3805979 h 4926224"/>
              <a:gd name="connsiteX5" fmla="*/ 20707 w 9164710"/>
              <a:gd name="connsiteY5" fmla="*/ 0 h 4926224"/>
              <a:gd name="connsiteX0" fmla="*/ 20707 w 9164710"/>
              <a:gd name="connsiteY0" fmla="*/ 0 h 5008264"/>
              <a:gd name="connsiteX1" fmla="*/ 9164707 w 9164710"/>
              <a:gd name="connsiteY1" fmla="*/ 0 h 5008264"/>
              <a:gd name="connsiteX2" fmla="*/ 9164710 w 9164710"/>
              <a:gd name="connsiteY2" fmla="*/ 4012076 h 5008264"/>
              <a:gd name="connsiteX3" fmla="*/ 4448030 w 9164710"/>
              <a:gd name="connsiteY3" fmla="*/ 5006362 h 5008264"/>
              <a:gd name="connsiteX4" fmla="*/ 0 w 9164710"/>
              <a:gd name="connsiteY4" fmla="*/ 3805979 h 5008264"/>
              <a:gd name="connsiteX5" fmla="*/ 20707 w 9164710"/>
              <a:gd name="connsiteY5" fmla="*/ 0 h 5008264"/>
              <a:gd name="connsiteX0" fmla="*/ 20707 w 9185417"/>
              <a:gd name="connsiteY0" fmla="*/ 0 h 5010588"/>
              <a:gd name="connsiteX1" fmla="*/ 9164707 w 9185417"/>
              <a:gd name="connsiteY1" fmla="*/ 0 h 5010588"/>
              <a:gd name="connsiteX2" fmla="*/ 9185417 w 9185417"/>
              <a:gd name="connsiteY2" fmla="*/ 4094513 h 5010588"/>
              <a:gd name="connsiteX3" fmla="*/ 4448030 w 9185417"/>
              <a:gd name="connsiteY3" fmla="*/ 5006362 h 5010588"/>
              <a:gd name="connsiteX4" fmla="*/ 0 w 9185417"/>
              <a:gd name="connsiteY4" fmla="*/ 3805979 h 5010588"/>
              <a:gd name="connsiteX5" fmla="*/ 20707 w 9185417"/>
              <a:gd name="connsiteY5" fmla="*/ 0 h 5010588"/>
              <a:gd name="connsiteX0" fmla="*/ 20707 w 9185417"/>
              <a:gd name="connsiteY0" fmla="*/ 0 h 5010218"/>
              <a:gd name="connsiteX1" fmla="*/ 9164707 w 9185417"/>
              <a:gd name="connsiteY1" fmla="*/ 0 h 5010218"/>
              <a:gd name="connsiteX2" fmla="*/ 9185417 w 9185417"/>
              <a:gd name="connsiteY2" fmla="*/ 4094513 h 5010218"/>
              <a:gd name="connsiteX3" fmla="*/ 4448030 w 9185417"/>
              <a:gd name="connsiteY3" fmla="*/ 5006362 h 5010218"/>
              <a:gd name="connsiteX4" fmla="*/ 0 w 9185417"/>
              <a:gd name="connsiteY4" fmla="*/ 3805979 h 5010218"/>
              <a:gd name="connsiteX5" fmla="*/ 20707 w 9185417"/>
              <a:gd name="connsiteY5" fmla="*/ 0 h 5010218"/>
              <a:gd name="connsiteX0" fmla="*/ 20707 w 9185420"/>
              <a:gd name="connsiteY0" fmla="*/ 0 h 5018845"/>
              <a:gd name="connsiteX1" fmla="*/ 9164707 w 9185420"/>
              <a:gd name="connsiteY1" fmla="*/ 0 h 5018845"/>
              <a:gd name="connsiteX2" fmla="*/ 9185420 w 9185420"/>
              <a:gd name="connsiteY2" fmla="*/ 4259390 h 5018845"/>
              <a:gd name="connsiteX3" fmla="*/ 4448030 w 9185420"/>
              <a:gd name="connsiteY3" fmla="*/ 5006362 h 5018845"/>
              <a:gd name="connsiteX4" fmla="*/ 0 w 9185420"/>
              <a:gd name="connsiteY4" fmla="*/ 3805979 h 5018845"/>
              <a:gd name="connsiteX5" fmla="*/ 20707 w 9185420"/>
              <a:gd name="connsiteY5" fmla="*/ 0 h 5018845"/>
              <a:gd name="connsiteX0" fmla="*/ 20707 w 9164708"/>
              <a:gd name="connsiteY0" fmla="*/ 0 h 5020531"/>
              <a:gd name="connsiteX1" fmla="*/ 9164707 w 9164708"/>
              <a:gd name="connsiteY1" fmla="*/ 0 h 5020531"/>
              <a:gd name="connsiteX2" fmla="*/ 9144006 w 9164708"/>
              <a:gd name="connsiteY2" fmla="*/ 4280000 h 5020531"/>
              <a:gd name="connsiteX3" fmla="*/ 4448030 w 9164708"/>
              <a:gd name="connsiteY3" fmla="*/ 5006362 h 5020531"/>
              <a:gd name="connsiteX4" fmla="*/ 0 w 9164708"/>
              <a:gd name="connsiteY4" fmla="*/ 3805979 h 5020531"/>
              <a:gd name="connsiteX5" fmla="*/ 20707 w 9164708"/>
              <a:gd name="connsiteY5" fmla="*/ 0 h 5020531"/>
              <a:gd name="connsiteX0" fmla="*/ 20707 w 9206127"/>
              <a:gd name="connsiteY0" fmla="*/ 0 h 5017325"/>
              <a:gd name="connsiteX1" fmla="*/ 9164707 w 9206127"/>
              <a:gd name="connsiteY1" fmla="*/ 0 h 5017325"/>
              <a:gd name="connsiteX2" fmla="*/ 9206127 w 9206127"/>
              <a:gd name="connsiteY2" fmla="*/ 4238781 h 5017325"/>
              <a:gd name="connsiteX3" fmla="*/ 4448030 w 9206127"/>
              <a:gd name="connsiteY3" fmla="*/ 5006362 h 5017325"/>
              <a:gd name="connsiteX4" fmla="*/ 0 w 9206127"/>
              <a:gd name="connsiteY4" fmla="*/ 3805979 h 5017325"/>
              <a:gd name="connsiteX5" fmla="*/ 20707 w 9206127"/>
              <a:gd name="connsiteY5" fmla="*/ 0 h 5017325"/>
              <a:gd name="connsiteX0" fmla="*/ 20707 w 9164708"/>
              <a:gd name="connsiteY0" fmla="*/ 0 h 5021995"/>
              <a:gd name="connsiteX1" fmla="*/ 9164707 w 9164708"/>
              <a:gd name="connsiteY1" fmla="*/ 0 h 5021995"/>
              <a:gd name="connsiteX2" fmla="*/ 9148273 w 9164708"/>
              <a:gd name="connsiteY2" fmla="*/ 4296363 h 5021995"/>
              <a:gd name="connsiteX3" fmla="*/ 4448030 w 9164708"/>
              <a:gd name="connsiteY3" fmla="*/ 5006362 h 5021995"/>
              <a:gd name="connsiteX4" fmla="*/ 0 w 9164708"/>
              <a:gd name="connsiteY4" fmla="*/ 3805979 h 5021995"/>
              <a:gd name="connsiteX5" fmla="*/ 20707 w 9164708"/>
              <a:gd name="connsiteY5" fmla="*/ 0 h 5021995"/>
              <a:gd name="connsiteX0" fmla="*/ 3862 w 9147862"/>
              <a:gd name="connsiteY0" fmla="*/ 0 h 5031506"/>
              <a:gd name="connsiteX1" fmla="*/ 9147862 w 9147862"/>
              <a:gd name="connsiteY1" fmla="*/ 0 h 5031506"/>
              <a:gd name="connsiteX2" fmla="*/ 9131428 w 9147862"/>
              <a:gd name="connsiteY2" fmla="*/ 4296363 h 5031506"/>
              <a:gd name="connsiteX3" fmla="*/ 4431185 w 9147862"/>
              <a:gd name="connsiteY3" fmla="*/ 5006362 h 5031506"/>
              <a:gd name="connsiteX4" fmla="*/ 0 w 9147862"/>
              <a:gd name="connsiteY4" fmla="*/ 3621591 h 5031506"/>
              <a:gd name="connsiteX5" fmla="*/ 3862 w 9147862"/>
              <a:gd name="connsiteY5" fmla="*/ 0 h 5031506"/>
              <a:gd name="connsiteX0" fmla="*/ 3862 w 9147862"/>
              <a:gd name="connsiteY0" fmla="*/ 0 h 4938699"/>
              <a:gd name="connsiteX1" fmla="*/ 9147862 w 9147862"/>
              <a:gd name="connsiteY1" fmla="*/ 0 h 4938699"/>
              <a:gd name="connsiteX2" fmla="*/ 9131428 w 9147862"/>
              <a:gd name="connsiteY2" fmla="*/ 4296363 h 4938699"/>
              <a:gd name="connsiteX3" fmla="*/ 4431185 w 9147862"/>
              <a:gd name="connsiteY3" fmla="*/ 4905787 h 4938699"/>
              <a:gd name="connsiteX4" fmla="*/ 0 w 9147862"/>
              <a:gd name="connsiteY4" fmla="*/ 3621591 h 4938699"/>
              <a:gd name="connsiteX5" fmla="*/ 3862 w 9147862"/>
              <a:gd name="connsiteY5" fmla="*/ 0 h 4938699"/>
              <a:gd name="connsiteX0" fmla="*/ 3862 w 9148270"/>
              <a:gd name="connsiteY0" fmla="*/ 0 h 4929359"/>
              <a:gd name="connsiteX1" fmla="*/ 9147862 w 9148270"/>
              <a:gd name="connsiteY1" fmla="*/ 0 h 4929359"/>
              <a:gd name="connsiteX2" fmla="*/ 9148270 w 9148270"/>
              <a:gd name="connsiteY2" fmla="*/ 4229313 h 4929359"/>
              <a:gd name="connsiteX3" fmla="*/ 4431185 w 9148270"/>
              <a:gd name="connsiteY3" fmla="*/ 4905787 h 4929359"/>
              <a:gd name="connsiteX4" fmla="*/ 0 w 9148270"/>
              <a:gd name="connsiteY4" fmla="*/ 3621591 h 4929359"/>
              <a:gd name="connsiteX5" fmla="*/ 3862 w 9148270"/>
              <a:gd name="connsiteY5" fmla="*/ 0 h 4929359"/>
              <a:gd name="connsiteX0" fmla="*/ 3862 w 9148270"/>
              <a:gd name="connsiteY0" fmla="*/ 2145604 h 7074965"/>
              <a:gd name="connsiteX1" fmla="*/ 7059478 w 9148270"/>
              <a:gd name="connsiteY1" fmla="*/ 0 h 7074965"/>
              <a:gd name="connsiteX2" fmla="*/ 9148270 w 9148270"/>
              <a:gd name="connsiteY2" fmla="*/ 6374917 h 7074965"/>
              <a:gd name="connsiteX3" fmla="*/ 4431185 w 9148270"/>
              <a:gd name="connsiteY3" fmla="*/ 7051391 h 7074965"/>
              <a:gd name="connsiteX4" fmla="*/ 0 w 9148270"/>
              <a:gd name="connsiteY4" fmla="*/ 5767195 h 7074965"/>
              <a:gd name="connsiteX5" fmla="*/ 3862 w 9148270"/>
              <a:gd name="connsiteY5" fmla="*/ 2145604 h 7074965"/>
              <a:gd name="connsiteX0" fmla="*/ 3862 w 7059886"/>
              <a:gd name="connsiteY0" fmla="*/ 2145604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862 w 7059886"/>
              <a:gd name="connsiteY5" fmla="*/ 2145604 h 8958105"/>
              <a:gd name="connsiteX0" fmla="*/ 3288015 w 7059886"/>
              <a:gd name="connsiteY0" fmla="*/ 50288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288015 w 7059886"/>
              <a:gd name="connsiteY5" fmla="*/ 50288 h 8958105"/>
              <a:gd name="connsiteX0" fmla="*/ 3288015 w 7059886"/>
              <a:gd name="connsiteY0" fmla="*/ 0 h 8907817"/>
              <a:gd name="connsiteX1" fmla="*/ 7059478 w 7059886"/>
              <a:gd name="connsiteY1" fmla="*/ 33525 h 8907817"/>
              <a:gd name="connsiteX2" fmla="*/ 7059886 w 7059886"/>
              <a:gd name="connsiteY2" fmla="*/ 8805485 h 8907817"/>
              <a:gd name="connsiteX3" fmla="*/ 4431185 w 7059886"/>
              <a:gd name="connsiteY3" fmla="*/ 7001103 h 8907817"/>
              <a:gd name="connsiteX4" fmla="*/ 0 w 7059886"/>
              <a:gd name="connsiteY4" fmla="*/ 5716907 h 8907817"/>
              <a:gd name="connsiteX5" fmla="*/ 3288015 w 7059886"/>
              <a:gd name="connsiteY5" fmla="*/ 0 h 890781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342987"/>
              <a:gd name="connsiteX1" fmla="*/ 7059478 w 7059886"/>
              <a:gd name="connsiteY1" fmla="*/ 33525 h 9342987"/>
              <a:gd name="connsiteX2" fmla="*/ 7059886 w 7059886"/>
              <a:gd name="connsiteY2" fmla="*/ 8805485 h 9342987"/>
              <a:gd name="connsiteX3" fmla="*/ 3201734 w 7059886"/>
              <a:gd name="connsiteY3" fmla="*/ 9046133 h 9342987"/>
              <a:gd name="connsiteX4" fmla="*/ 0 w 7059886"/>
              <a:gd name="connsiteY4" fmla="*/ 5716907 h 9342987"/>
              <a:gd name="connsiteX5" fmla="*/ 3288015 w 7059886"/>
              <a:gd name="connsiteY5" fmla="*/ 0 h 9342987"/>
              <a:gd name="connsiteX0" fmla="*/ 761744 w 4533615"/>
              <a:gd name="connsiteY0" fmla="*/ 0 h 9447615"/>
              <a:gd name="connsiteX1" fmla="*/ 4533207 w 4533615"/>
              <a:gd name="connsiteY1" fmla="*/ 33525 h 9447615"/>
              <a:gd name="connsiteX2" fmla="*/ 4533615 w 4533615"/>
              <a:gd name="connsiteY2" fmla="*/ 8805485 h 9447615"/>
              <a:gd name="connsiteX3" fmla="*/ 675463 w 4533615"/>
              <a:gd name="connsiteY3" fmla="*/ 9046133 h 9447615"/>
              <a:gd name="connsiteX4" fmla="*/ 0 w 4533615"/>
              <a:gd name="connsiteY4" fmla="*/ 4275329 h 9447615"/>
              <a:gd name="connsiteX5" fmla="*/ 761744 w 4533615"/>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128327"/>
              <a:gd name="connsiteX1" fmla="*/ 4536123 w 4536531"/>
              <a:gd name="connsiteY1" fmla="*/ 33525 h 9128327"/>
              <a:gd name="connsiteX2" fmla="*/ 4536531 w 4536531"/>
              <a:gd name="connsiteY2" fmla="*/ 8805485 h 9128327"/>
              <a:gd name="connsiteX3" fmla="*/ 678379 w 4536531"/>
              <a:gd name="connsiteY3" fmla="*/ 9046133 h 9128327"/>
              <a:gd name="connsiteX4" fmla="*/ 2916 w 4536531"/>
              <a:gd name="connsiteY4" fmla="*/ 4275329 h 9128327"/>
              <a:gd name="connsiteX5" fmla="*/ 764660 w 4536531"/>
              <a:gd name="connsiteY5" fmla="*/ 0 h 9128327"/>
              <a:gd name="connsiteX0" fmla="*/ 941970 w 4713841"/>
              <a:gd name="connsiteY0" fmla="*/ 0 h 9152238"/>
              <a:gd name="connsiteX1" fmla="*/ 4713433 w 4713841"/>
              <a:gd name="connsiteY1" fmla="*/ 33525 h 9152238"/>
              <a:gd name="connsiteX2" fmla="*/ 4713841 w 4713841"/>
              <a:gd name="connsiteY2" fmla="*/ 8805485 h 9152238"/>
              <a:gd name="connsiteX3" fmla="*/ 451485 w 4713841"/>
              <a:gd name="connsiteY3" fmla="*/ 9096422 h 9152238"/>
              <a:gd name="connsiteX4" fmla="*/ 180226 w 4713841"/>
              <a:gd name="connsiteY4" fmla="*/ 4275329 h 9152238"/>
              <a:gd name="connsiteX5" fmla="*/ 941970 w 4713841"/>
              <a:gd name="connsiteY5" fmla="*/ 0 h 9152238"/>
              <a:gd name="connsiteX0" fmla="*/ 1209364 w 4728608"/>
              <a:gd name="connsiteY0" fmla="*/ 0 h 9152238"/>
              <a:gd name="connsiteX1" fmla="*/ 4728200 w 4728608"/>
              <a:gd name="connsiteY1" fmla="*/ 33525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209364 w 4728608"/>
              <a:gd name="connsiteY0" fmla="*/ 0 h 9152238"/>
              <a:gd name="connsiteX1" fmla="*/ 4728200 w 4728608"/>
              <a:gd name="connsiteY1" fmla="*/ 0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3852"/>
              <a:gd name="connsiteY0" fmla="*/ 0 h 9250941"/>
              <a:gd name="connsiteX1" fmla="*/ 4873852 w 4873852"/>
              <a:gd name="connsiteY1" fmla="*/ 0 h 9250941"/>
              <a:gd name="connsiteX2" fmla="*/ 4857418 w 4873852"/>
              <a:gd name="connsiteY2" fmla="*/ 8973110 h 9250941"/>
              <a:gd name="connsiteX3" fmla="*/ 611904 w 4873852"/>
              <a:gd name="connsiteY3" fmla="*/ 9096422 h 9250941"/>
              <a:gd name="connsiteX4" fmla="*/ 88018 w 4873852"/>
              <a:gd name="connsiteY4" fmla="*/ 4040654 h 9250941"/>
              <a:gd name="connsiteX5" fmla="*/ 1355016 w 4873852"/>
              <a:gd name="connsiteY5" fmla="*/ 0 h 9250941"/>
              <a:gd name="connsiteX0" fmla="*/ 1355016 w 4873852"/>
              <a:gd name="connsiteY0" fmla="*/ 0 h 9096422"/>
              <a:gd name="connsiteX1" fmla="*/ 4873852 w 4873852"/>
              <a:gd name="connsiteY1" fmla="*/ 0 h 9096422"/>
              <a:gd name="connsiteX2" fmla="*/ 4857418 w 4873852"/>
              <a:gd name="connsiteY2" fmla="*/ 8973110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55016 w 4873852"/>
              <a:gd name="connsiteY0" fmla="*/ 0 h 9115329"/>
              <a:gd name="connsiteX1" fmla="*/ 4873852 w 4873852"/>
              <a:gd name="connsiteY1" fmla="*/ 0 h 9115329"/>
              <a:gd name="connsiteX2" fmla="*/ 4857418 w 4873852"/>
              <a:gd name="connsiteY2" fmla="*/ 9077876 h 9115329"/>
              <a:gd name="connsiteX3" fmla="*/ 611904 w 4873852"/>
              <a:gd name="connsiteY3" fmla="*/ 9096422 h 9115329"/>
              <a:gd name="connsiteX4" fmla="*/ 88018 w 4873852"/>
              <a:gd name="connsiteY4" fmla="*/ 4040654 h 9115329"/>
              <a:gd name="connsiteX5" fmla="*/ 1355016 w 4873852"/>
              <a:gd name="connsiteY5" fmla="*/ 0 h 9115329"/>
              <a:gd name="connsiteX0" fmla="*/ 1355016 w 4873852"/>
              <a:gd name="connsiteY0" fmla="*/ 0 h 9096422"/>
              <a:gd name="connsiteX1" fmla="*/ 4873852 w 4873852"/>
              <a:gd name="connsiteY1" fmla="*/ 0 h 9096422"/>
              <a:gd name="connsiteX2" fmla="*/ 4857418 w 4873852"/>
              <a:gd name="connsiteY2" fmla="*/ 9077876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14066 w 4832902"/>
              <a:gd name="connsiteY0" fmla="*/ 0 h 9096422"/>
              <a:gd name="connsiteX1" fmla="*/ 4832902 w 4832902"/>
              <a:gd name="connsiteY1" fmla="*/ 0 h 9096422"/>
              <a:gd name="connsiteX2" fmla="*/ 4816468 w 4832902"/>
              <a:gd name="connsiteY2" fmla="*/ 9077876 h 9096422"/>
              <a:gd name="connsiteX3" fmla="*/ 570954 w 4832902"/>
              <a:gd name="connsiteY3" fmla="*/ 9096422 h 9096422"/>
              <a:gd name="connsiteX4" fmla="*/ 47068 w 4832902"/>
              <a:gd name="connsiteY4" fmla="*/ 4040654 h 9096422"/>
              <a:gd name="connsiteX5" fmla="*/ 1314066 w 4832902"/>
              <a:gd name="connsiteY5" fmla="*/ 0 h 9096422"/>
              <a:gd name="connsiteX0" fmla="*/ 1375287 w 4894123"/>
              <a:gd name="connsiteY0" fmla="*/ 0 h 9096422"/>
              <a:gd name="connsiteX1" fmla="*/ 4894123 w 4894123"/>
              <a:gd name="connsiteY1" fmla="*/ 0 h 9096422"/>
              <a:gd name="connsiteX2" fmla="*/ 4877689 w 4894123"/>
              <a:gd name="connsiteY2" fmla="*/ 9077876 h 9096422"/>
              <a:gd name="connsiteX3" fmla="*/ 632175 w 4894123"/>
              <a:gd name="connsiteY3" fmla="*/ 9096422 h 9096422"/>
              <a:gd name="connsiteX4" fmla="*/ 38115 w 4894123"/>
              <a:gd name="connsiteY4" fmla="*/ 4162880 h 9096422"/>
              <a:gd name="connsiteX5" fmla="*/ 1375287 w 4894123"/>
              <a:gd name="connsiteY5" fmla="*/ 0 h 9096422"/>
              <a:gd name="connsiteX0" fmla="*/ 1263311 w 4887408"/>
              <a:gd name="connsiteY0" fmla="*/ 17461 h 9096422"/>
              <a:gd name="connsiteX1" fmla="*/ 4887408 w 4887408"/>
              <a:gd name="connsiteY1" fmla="*/ 0 h 9096422"/>
              <a:gd name="connsiteX2" fmla="*/ 4870974 w 4887408"/>
              <a:gd name="connsiteY2" fmla="*/ 9077876 h 9096422"/>
              <a:gd name="connsiteX3" fmla="*/ 625460 w 4887408"/>
              <a:gd name="connsiteY3" fmla="*/ 9096422 h 9096422"/>
              <a:gd name="connsiteX4" fmla="*/ 31400 w 4887408"/>
              <a:gd name="connsiteY4" fmla="*/ 4162880 h 9096422"/>
              <a:gd name="connsiteX5" fmla="*/ 1263311 w 4887408"/>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162880 h 9096422"/>
              <a:gd name="connsiteX5" fmla="*/ 1257809 w 4881906"/>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372412 h 9096422"/>
              <a:gd name="connsiteX5" fmla="*/ 1257809 w 4881906"/>
              <a:gd name="connsiteY5" fmla="*/ 17461 h 9096422"/>
              <a:gd name="connsiteX0" fmla="*/ 1251930 w 4876027"/>
              <a:gd name="connsiteY0" fmla="*/ 17461 h 9096422"/>
              <a:gd name="connsiteX1" fmla="*/ 4876027 w 4876027"/>
              <a:gd name="connsiteY1" fmla="*/ 0 h 9096422"/>
              <a:gd name="connsiteX2" fmla="*/ 4859593 w 4876027"/>
              <a:gd name="connsiteY2" fmla="*/ 9077876 h 9096422"/>
              <a:gd name="connsiteX3" fmla="*/ 614079 w 4876027"/>
              <a:gd name="connsiteY3" fmla="*/ 9096422 h 9096422"/>
              <a:gd name="connsiteX4" fmla="*/ 20019 w 4876027"/>
              <a:gd name="connsiteY4" fmla="*/ 4372412 h 9096422"/>
              <a:gd name="connsiteX5" fmla="*/ 1251930 w 4876027"/>
              <a:gd name="connsiteY5" fmla="*/ 17461 h 9096422"/>
              <a:gd name="connsiteX0" fmla="*/ 4957796 w 8581893"/>
              <a:gd name="connsiteY0" fmla="*/ 17461 h 9096422"/>
              <a:gd name="connsiteX1" fmla="*/ 8581893 w 8581893"/>
              <a:gd name="connsiteY1" fmla="*/ 0 h 9096422"/>
              <a:gd name="connsiteX2" fmla="*/ 8565459 w 8581893"/>
              <a:gd name="connsiteY2" fmla="*/ 9077876 h 9096422"/>
              <a:gd name="connsiteX3" fmla="*/ 46049 w 8581893"/>
              <a:gd name="connsiteY3" fmla="*/ 9096422 h 9096422"/>
              <a:gd name="connsiteX4" fmla="*/ 3725885 w 8581893"/>
              <a:gd name="connsiteY4" fmla="*/ 4372412 h 9096422"/>
              <a:gd name="connsiteX5" fmla="*/ 4957796 w 8581893"/>
              <a:gd name="connsiteY5" fmla="*/ 17461 h 9096422"/>
              <a:gd name="connsiteX0" fmla="*/ 174064 w 8573851"/>
              <a:gd name="connsiteY0" fmla="*/ 239 h 9096422"/>
              <a:gd name="connsiteX1" fmla="*/ 8573851 w 8573851"/>
              <a:gd name="connsiteY1" fmla="*/ 0 h 9096422"/>
              <a:gd name="connsiteX2" fmla="*/ 8557417 w 8573851"/>
              <a:gd name="connsiteY2" fmla="*/ 9077876 h 9096422"/>
              <a:gd name="connsiteX3" fmla="*/ 38007 w 8573851"/>
              <a:gd name="connsiteY3" fmla="*/ 9096422 h 9096422"/>
              <a:gd name="connsiteX4" fmla="*/ 3717843 w 8573851"/>
              <a:gd name="connsiteY4" fmla="*/ 4372412 h 9096422"/>
              <a:gd name="connsiteX5" fmla="*/ 174064 w 8573851"/>
              <a:gd name="connsiteY5" fmla="*/ 239 h 9096422"/>
              <a:gd name="connsiteX0" fmla="*/ 174064 w 8573851"/>
              <a:gd name="connsiteY0" fmla="*/ 239 h 9096422"/>
              <a:gd name="connsiteX1" fmla="*/ 8573851 w 8573851"/>
              <a:gd name="connsiteY1" fmla="*/ 0 h 9096422"/>
              <a:gd name="connsiteX2" fmla="*/ 8557417 w 8573851"/>
              <a:gd name="connsiteY2" fmla="*/ 9077876 h 9096422"/>
              <a:gd name="connsiteX3" fmla="*/ 38007 w 8573851"/>
              <a:gd name="connsiteY3" fmla="*/ 9096422 h 9096422"/>
              <a:gd name="connsiteX4" fmla="*/ 3717843 w 8573851"/>
              <a:gd name="connsiteY4" fmla="*/ 4372412 h 9096422"/>
              <a:gd name="connsiteX5" fmla="*/ 174064 w 8573851"/>
              <a:gd name="connsiteY5" fmla="*/ 239 h 9096422"/>
              <a:gd name="connsiteX0" fmla="*/ 216619 w 8616406"/>
              <a:gd name="connsiteY0" fmla="*/ 239 h 9096422"/>
              <a:gd name="connsiteX1" fmla="*/ 8616406 w 8616406"/>
              <a:gd name="connsiteY1" fmla="*/ 0 h 9096422"/>
              <a:gd name="connsiteX2" fmla="*/ 8599972 w 8616406"/>
              <a:gd name="connsiteY2" fmla="*/ 9077876 h 9096422"/>
              <a:gd name="connsiteX3" fmla="*/ 80562 w 8616406"/>
              <a:gd name="connsiteY3" fmla="*/ 9096422 h 9096422"/>
              <a:gd name="connsiteX4" fmla="*/ 1407158 w 8616406"/>
              <a:gd name="connsiteY4" fmla="*/ 4544629 h 9096422"/>
              <a:gd name="connsiteX5" fmla="*/ 216619 w 8616406"/>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326596 w 8535844"/>
              <a:gd name="connsiteY4" fmla="*/ 4544629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326596 w 8535844"/>
              <a:gd name="connsiteY4" fmla="*/ 4544629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153564 w 8535844"/>
              <a:gd name="connsiteY4" fmla="*/ 4613516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153564 w 8535844"/>
              <a:gd name="connsiteY4" fmla="*/ 4613516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101655 w 8535844"/>
              <a:gd name="connsiteY4" fmla="*/ 4682403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101655 w 8535844"/>
              <a:gd name="connsiteY4" fmla="*/ 4682403 h 9096422"/>
              <a:gd name="connsiteX5" fmla="*/ 136057 w 8535844"/>
              <a:gd name="connsiteY5" fmla="*/ 239 h 9096422"/>
              <a:gd name="connsiteX0" fmla="*/ 136057 w 8535844"/>
              <a:gd name="connsiteY0" fmla="*/ 239 h 9096422"/>
              <a:gd name="connsiteX1" fmla="*/ 8535844 w 8535844"/>
              <a:gd name="connsiteY1" fmla="*/ 0 h 9096422"/>
              <a:gd name="connsiteX2" fmla="*/ 8519410 w 8535844"/>
              <a:gd name="connsiteY2" fmla="*/ 9077876 h 9096422"/>
              <a:gd name="connsiteX3" fmla="*/ 0 w 8535844"/>
              <a:gd name="connsiteY3" fmla="*/ 9096422 h 9096422"/>
              <a:gd name="connsiteX4" fmla="*/ 1118958 w 8535844"/>
              <a:gd name="connsiteY4" fmla="*/ 4802957 h 9096422"/>
              <a:gd name="connsiteX5" fmla="*/ 136057 w 8535844"/>
              <a:gd name="connsiteY5" fmla="*/ 239 h 909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5844" h="9096422">
                <a:moveTo>
                  <a:pt x="136057" y="239"/>
                </a:moveTo>
                <a:lnTo>
                  <a:pt x="8535844" y="0"/>
                </a:lnTo>
                <a:cubicBezTo>
                  <a:pt x="8535845" y="1337359"/>
                  <a:pt x="8519409" y="7740517"/>
                  <a:pt x="8519410" y="9077876"/>
                </a:cubicBezTo>
                <a:cubicBezTo>
                  <a:pt x="6980078" y="9106777"/>
                  <a:pt x="654552" y="9080372"/>
                  <a:pt x="0" y="9096422"/>
                </a:cubicBezTo>
                <a:cubicBezTo>
                  <a:pt x="649804" y="7643675"/>
                  <a:pt x="1096282" y="6318987"/>
                  <a:pt x="1118958" y="4802957"/>
                </a:cubicBezTo>
                <a:cubicBezTo>
                  <a:pt x="1141634" y="3286927"/>
                  <a:pt x="999239" y="2121107"/>
                  <a:pt x="136057" y="239"/>
                </a:cubicBezTo>
                <a:close/>
              </a:path>
            </a:pathLst>
          </a:custGeom>
        </p:spPr>
        <p:txBody>
          <a:bodyPr/>
          <a:lstStyle>
            <a:lvl1pPr>
              <a:defRPr sz="2133"/>
            </a:lvl1pPr>
          </a:lstStyle>
          <a:p>
            <a:endParaRPr lang="en-US"/>
          </a:p>
        </p:txBody>
      </p:sp>
      <p:pic>
        <p:nvPicPr>
          <p:cNvPr id="6" name="Afbeelding 5">
            <a:extLst>
              <a:ext uri="{FF2B5EF4-FFF2-40B4-BE49-F238E27FC236}">
                <a16:creationId xmlns:a16="http://schemas.microsoft.com/office/drawing/2014/main" id="{D9A197D3-DB6B-5243-8544-148E4E1DD2BD}"/>
              </a:ext>
            </a:extLst>
          </p:cNvPr>
          <p:cNvPicPr>
            <a:picLocks noChangeAspect="1"/>
          </p:cNvPicPr>
          <p:nvPr userDrawn="1"/>
        </p:nvPicPr>
        <p:blipFill>
          <a:blip r:embed="rId3"/>
          <a:stretch>
            <a:fillRect/>
          </a:stretch>
        </p:blipFill>
        <p:spPr>
          <a:xfrm>
            <a:off x="165662" y="5586607"/>
            <a:ext cx="3131592" cy="831909"/>
          </a:xfrm>
          <a:prstGeom prst="rect">
            <a:avLst/>
          </a:prstGeom>
        </p:spPr>
      </p:pic>
      <p:sp>
        <p:nvSpPr>
          <p:cNvPr id="7" name="Titel 1">
            <a:extLst>
              <a:ext uri="{FF2B5EF4-FFF2-40B4-BE49-F238E27FC236}">
                <a16:creationId xmlns:a16="http://schemas.microsoft.com/office/drawing/2014/main" id="{86FA94E0-C21E-D54E-BDD7-1C6866334537}"/>
              </a:ext>
            </a:extLst>
          </p:cNvPr>
          <p:cNvSpPr>
            <a:spLocks noGrp="1"/>
          </p:cNvSpPr>
          <p:nvPr>
            <p:ph type="ctrTitle" hasCustomPrompt="1"/>
          </p:nvPr>
        </p:nvSpPr>
        <p:spPr>
          <a:xfrm>
            <a:off x="804488" y="853551"/>
            <a:ext cx="5291512" cy="1438712"/>
          </a:xfrm>
        </p:spPr>
        <p:txBody>
          <a:bodyPr anchor="t">
            <a:normAutofit/>
          </a:bodyPr>
          <a:lstStyle>
            <a:lvl1pPr algn="l">
              <a:defRPr sz="4200" b="1" i="0">
                <a:solidFill>
                  <a:srgbClr val="AB2533"/>
                </a:solidFill>
                <a:latin typeface="Arial" panose="020B0604020202020204" pitchFamily="34" charset="0"/>
                <a:cs typeface="Arial" panose="020B0604020202020204" pitchFamily="34" charset="0"/>
              </a:defRPr>
            </a:lvl1pPr>
          </a:lstStyle>
          <a:p>
            <a:r>
              <a:rPr lang="nl-NL"/>
              <a:t>Hier is ruimte voor</a:t>
            </a:r>
            <a:br>
              <a:rPr lang="nl-NL"/>
            </a:br>
            <a:r>
              <a:rPr lang="nl-NL"/>
              <a:t>een paginatitel</a:t>
            </a:r>
          </a:p>
        </p:txBody>
      </p:sp>
    </p:spTree>
    <p:extLst>
      <p:ext uri="{BB962C8B-B14F-4D97-AF65-F5344CB8AC3E}">
        <p14:creationId xmlns:p14="http://schemas.microsoft.com/office/powerpoint/2010/main" val="3975996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6C7001-E363-634A-9B0A-065314083284}"/>
              </a:ext>
            </a:extLst>
          </p:cNvPr>
          <p:cNvSpPr>
            <a:spLocks noGrp="1"/>
          </p:cNvSpPr>
          <p:nvPr>
            <p:ph type="ctrTitle" hasCustomPrompt="1"/>
          </p:nvPr>
        </p:nvSpPr>
        <p:spPr>
          <a:xfrm>
            <a:off x="804488" y="853551"/>
            <a:ext cx="5291512" cy="1438712"/>
          </a:xfrm>
        </p:spPr>
        <p:txBody>
          <a:bodyPr anchor="t">
            <a:normAutofit/>
          </a:bodyPr>
          <a:lstStyle>
            <a:lvl1pPr algn="l">
              <a:defRPr sz="4200" b="1" i="0">
                <a:solidFill>
                  <a:srgbClr val="AB2533"/>
                </a:solidFill>
                <a:latin typeface="Arial" panose="020B0604020202020204" pitchFamily="34" charset="0"/>
                <a:cs typeface="Arial" panose="020B0604020202020204" pitchFamily="34" charset="0"/>
              </a:defRPr>
            </a:lvl1pPr>
          </a:lstStyle>
          <a:p>
            <a:r>
              <a:rPr lang="nl-NL"/>
              <a:t>Hier is ruimte voor</a:t>
            </a:r>
            <a:br>
              <a:rPr lang="nl-NL"/>
            </a:br>
            <a:r>
              <a:rPr lang="nl-NL"/>
              <a:t>een paginatitel</a:t>
            </a:r>
          </a:p>
        </p:txBody>
      </p:sp>
      <p:pic>
        <p:nvPicPr>
          <p:cNvPr id="6" name="Afbeelding 5">
            <a:extLst>
              <a:ext uri="{FF2B5EF4-FFF2-40B4-BE49-F238E27FC236}">
                <a16:creationId xmlns:a16="http://schemas.microsoft.com/office/drawing/2014/main" id="{D9A197D3-DB6B-5243-8544-148E4E1DD2BD}"/>
              </a:ext>
            </a:extLst>
          </p:cNvPr>
          <p:cNvPicPr>
            <a:picLocks noChangeAspect="1"/>
          </p:cNvPicPr>
          <p:nvPr userDrawn="1"/>
        </p:nvPicPr>
        <p:blipFill>
          <a:blip r:embed="rId3"/>
          <a:stretch>
            <a:fillRect/>
          </a:stretch>
        </p:blipFill>
        <p:spPr>
          <a:xfrm>
            <a:off x="165662" y="5586607"/>
            <a:ext cx="3131592" cy="831909"/>
          </a:xfrm>
          <a:prstGeom prst="rect">
            <a:avLst/>
          </a:prstGeom>
        </p:spPr>
      </p:pic>
      <p:sp>
        <p:nvSpPr>
          <p:cNvPr id="7" name="Ondertitel 2">
            <a:extLst>
              <a:ext uri="{FF2B5EF4-FFF2-40B4-BE49-F238E27FC236}">
                <a16:creationId xmlns:a16="http://schemas.microsoft.com/office/drawing/2014/main" id="{4E5A90D6-6988-F746-9C2F-FF906E07FA29}"/>
              </a:ext>
            </a:extLst>
          </p:cNvPr>
          <p:cNvSpPr>
            <a:spLocks noGrp="1"/>
          </p:cNvSpPr>
          <p:nvPr>
            <p:ph type="subTitle" idx="1" hasCustomPrompt="1"/>
          </p:nvPr>
        </p:nvSpPr>
        <p:spPr>
          <a:xfrm>
            <a:off x="2681980" y="2759929"/>
            <a:ext cx="6411915" cy="1805810"/>
          </a:xfrm>
        </p:spPr>
        <p:txBody>
          <a:bodyPr>
            <a:normAutofit/>
          </a:bodyPr>
          <a:lstStyle>
            <a:lvl1pPr marL="0" indent="0" algn="l">
              <a:lnSpc>
                <a:spcPct val="100000"/>
              </a:lnSpc>
              <a:buFont typeface="Arial" panose="020B0604020202020204" pitchFamily="34" charset="0"/>
              <a:buNone/>
              <a:defRPr sz="1800">
                <a:solidFill>
                  <a:srgbClr val="4D5C64"/>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Me porum </a:t>
            </a:r>
            <a:r>
              <a:rPr lang="nl-NL" err="1"/>
              <a:t>consedipsam</a:t>
            </a:r>
            <a:r>
              <a:rPr lang="nl-NL"/>
              <a:t> </a:t>
            </a:r>
            <a:r>
              <a:rPr lang="nl-NL" err="1"/>
              <a:t>eniende</a:t>
            </a:r>
            <a:r>
              <a:rPr lang="nl-NL"/>
              <a:t> </a:t>
            </a:r>
            <a:r>
              <a:rPr lang="nl-NL" err="1"/>
              <a:t>ssimagnim</a:t>
            </a:r>
            <a:r>
              <a:rPr lang="nl-NL"/>
              <a:t> </a:t>
            </a:r>
            <a:r>
              <a:rPr lang="nl-NL" err="1"/>
              <a:t>quibusciam</a:t>
            </a:r>
            <a:r>
              <a:rPr lang="nl-NL"/>
              <a:t> </a:t>
            </a:r>
            <a:r>
              <a:rPr lang="nl-NL" err="1"/>
              <a:t>quuntem</a:t>
            </a:r>
            <a:r>
              <a:rPr lang="nl-NL"/>
              <a:t> </a:t>
            </a:r>
            <a:r>
              <a:rPr lang="nl-NL" err="1"/>
              <a:t>poreperest</a:t>
            </a:r>
            <a:r>
              <a:rPr lang="nl-NL"/>
              <a:t> </a:t>
            </a:r>
            <a:r>
              <a:rPr lang="nl-NL" err="1"/>
              <a:t>endit</a:t>
            </a:r>
            <a:r>
              <a:rPr lang="nl-NL"/>
              <a:t> </a:t>
            </a:r>
            <a:r>
              <a:rPr lang="nl-NL" err="1"/>
              <a:t>veleces</a:t>
            </a:r>
            <a:r>
              <a:rPr lang="nl-NL"/>
              <a:t> </a:t>
            </a:r>
            <a:r>
              <a:rPr lang="nl-NL" err="1"/>
              <a:t>aut</a:t>
            </a:r>
            <a:r>
              <a:rPr lang="nl-NL"/>
              <a:t> </a:t>
            </a:r>
            <a:r>
              <a:rPr lang="nl-NL" err="1"/>
              <a:t>atur</a:t>
            </a:r>
            <a:r>
              <a:rPr lang="nl-NL"/>
              <a:t>, ut ut </a:t>
            </a:r>
            <a:r>
              <a:rPr lang="nl-NL" err="1"/>
              <a:t>omnis</a:t>
            </a:r>
            <a:r>
              <a:rPr lang="nl-NL"/>
              <a:t> </a:t>
            </a:r>
            <a:r>
              <a:rPr lang="nl-NL" err="1"/>
              <a:t>accati</a:t>
            </a:r>
            <a:r>
              <a:rPr lang="nl-NL"/>
              <a:t> </a:t>
            </a:r>
            <a:r>
              <a:rPr lang="nl-NL" err="1"/>
              <a:t>ium</a:t>
            </a:r>
            <a:r>
              <a:rPr lang="nl-NL"/>
              <a:t> ut </a:t>
            </a:r>
            <a:r>
              <a:rPr lang="nl-NL" err="1"/>
              <a:t>quia</a:t>
            </a:r>
            <a:r>
              <a:rPr lang="nl-NL"/>
              <a:t> </a:t>
            </a:r>
            <a:r>
              <a:rPr lang="nl-NL" err="1"/>
              <a:t>aute</a:t>
            </a:r>
            <a:r>
              <a:rPr lang="nl-NL"/>
              <a:t> </a:t>
            </a:r>
            <a:r>
              <a:rPr lang="nl-NL" err="1"/>
              <a:t>doluptatio</a:t>
            </a:r>
            <a:r>
              <a:rPr lang="nl-NL"/>
              <a:t> </a:t>
            </a:r>
            <a:r>
              <a:rPr lang="nl-NL" err="1"/>
              <a:t>dolores</a:t>
            </a:r>
            <a:r>
              <a:rPr lang="nl-NL"/>
              <a:t> </a:t>
            </a:r>
            <a:r>
              <a:rPr lang="nl-NL" err="1"/>
              <a:t>teceper</a:t>
            </a:r>
            <a:r>
              <a:rPr lang="nl-NL"/>
              <a:t> </a:t>
            </a:r>
            <a:r>
              <a:rPr lang="nl-NL" err="1"/>
              <a:t>chitia</a:t>
            </a:r>
            <a:r>
              <a:rPr lang="nl-NL"/>
              <a:t> </a:t>
            </a:r>
            <a:r>
              <a:rPr lang="nl-NL" err="1"/>
              <a:t>aut</a:t>
            </a:r>
            <a:r>
              <a:rPr lang="nl-NL"/>
              <a:t> </a:t>
            </a:r>
            <a:r>
              <a:rPr lang="nl-NL" err="1"/>
              <a:t>expe</a:t>
            </a:r>
            <a:r>
              <a:rPr lang="nl-NL"/>
              <a:t> </a:t>
            </a:r>
            <a:r>
              <a:rPr lang="nl-NL" err="1"/>
              <a:t>voluptat</a:t>
            </a:r>
            <a:r>
              <a:rPr lang="nl-NL"/>
              <a:t> </a:t>
            </a:r>
            <a:r>
              <a:rPr lang="nl-NL" err="1"/>
              <a:t>qui</a:t>
            </a:r>
            <a:r>
              <a:rPr lang="nl-NL"/>
              <a:t> rem </a:t>
            </a:r>
            <a:r>
              <a:rPr lang="nl-NL" err="1"/>
              <a:t>qu</a:t>
            </a:r>
            <a:r>
              <a:rPr lang="nl-NL"/>
              <a:t>. </a:t>
            </a:r>
            <a:r>
              <a:rPr lang="nl-NL" err="1"/>
              <a:t>Ectiorrum</a:t>
            </a:r>
            <a:r>
              <a:rPr lang="nl-NL"/>
              <a:t> </a:t>
            </a:r>
            <a:r>
              <a:rPr lang="nl-NL" err="1"/>
              <a:t>quas</a:t>
            </a:r>
            <a:r>
              <a:rPr lang="nl-NL"/>
              <a:t> </a:t>
            </a:r>
            <a:r>
              <a:rPr lang="nl-NL" err="1"/>
              <a:t>exeruptas</a:t>
            </a:r>
            <a:r>
              <a:rPr lang="nl-NL"/>
              <a:t> </a:t>
            </a:r>
            <a:r>
              <a:rPr lang="nl-NL" err="1"/>
              <a:t>molorest</a:t>
            </a:r>
            <a:r>
              <a:rPr lang="nl-NL"/>
              <a:t> </a:t>
            </a:r>
            <a:r>
              <a:rPr lang="nl-NL" err="1"/>
              <a:t>faccabo</a:t>
            </a:r>
            <a:endParaRPr lang="nl-NL"/>
          </a:p>
        </p:txBody>
      </p:sp>
    </p:spTree>
    <p:extLst>
      <p:ext uri="{BB962C8B-B14F-4D97-AF65-F5344CB8AC3E}">
        <p14:creationId xmlns:p14="http://schemas.microsoft.com/office/powerpoint/2010/main" val="3720634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9A197D3-DB6B-5243-8544-148E4E1DD2BD}"/>
              </a:ext>
            </a:extLst>
          </p:cNvPr>
          <p:cNvPicPr>
            <a:picLocks noChangeAspect="1"/>
          </p:cNvPicPr>
          <p:nvPr userDrawn="1"/>
        </p:nvPicPr>
        <p:blipFill>
          <a:blip r:embed="rId3"/>
          <a:stretch>
            <a:fillRect/>
          </a:stretch>
        </p:blipFill>
        <p:spPr>
          <a:xfrm>
            <a:off x="165662" y="5586607"/>
            <a:ext cx="3131592" cy="831909"/>
          </a:xfrm>
          <a:prstGeom prst="rect">
            <a:avLst/>
          </a:prstGeom>
        </p:spPr>
      </p:pic>
      <p:sp>
        <p:nvSpPr>
          <p:cNvPr id="5" name="Titel 1">
            <a:extLst>
              <a:ext uri="{FF2B5EF4-FFF2-40B4-BE49-F238E27FC236}">
                <a16:creationId xmlns:a16="http://schemas.microsoft.com/office/drawing/2014/main" id="{8BAB8D98-4361-B246-BB97-B0012000F86C}"/>
              </a:ext>
            </a:extLst>
          </p:cNvPr>
          <p:cNvSpPr>
            <a:spLocks noGrp="1"/>
          </p:cNvSpPr>
          <p:nvPr>
            <p:ph type="ctrTitle" hasCustomPrompt="1"/>
          </p:nvPr>
        </p:nvSpPr>
        <p:spPr>
          <a:xfrm>
            <a:off x="804488" y="853551"/>
            <a:ext cx="5291512" cy="1438712"/>
          </a:xfrm>
        </p:spPr>
        <p:txBody>
          <a:bodyPr anchor="t">
            <a:normAutofit/>
          </a:bodyPr>
          <a:lstStyle>
            <a:lvl1pPr algn="l">
              <a:defRPr sz="4200" b="1" i="0">
                <a:solidFill>
                  <a:srgbClr val="AB2533"/>
                </a:solidFill>
                <a:latin typeface="Arial" panose="020B0604020202020204" pitchFamily="34" charset="0"/>
                <a:cs typeface="Arial" panose="020B0604020202020204" pitchFamily="34" charset="0"/>
              </a:defRPr>
            </a:lvl1pPr>
          </a:lstStyle>
          <a:p>
            <a:r>
              <a:rPr lang="nl-NL"/>
              <a:t>Hier is ruimte voor</a:t>
            </a:r>
            <a:br>
              <a:rPr lang="nl-NL"/>
            </a:br>
            <a:r>
              <a:rPr lang="nl-NL"/>
              <a:t>een paginatitel</a:t>
            </a:r>
          </a:p>
        </p:txBody>
      </p:sp>
      <p:sp>
        <p:nvSpPr>
          <p:cNvPr id="8" name="Ondertitel 2">
            <a:extLst>
              <a:ext uri="{FF2B5EF4-FFF2-40B4-BE49-F238E27FC236}">
                <a16:creationId xmlns:a16="http://schemas.microsoft.com/office/drawing/2014/main" id="{6352A3D3-5D6F-624E-A43F-CD6336F0056E}"/>
              </a:ext>
            </a:extLst>
          </p:cNvPr>
          <p:cNvSpPr>
            <a:spLocks noGrp="1"/>
          </p:cNvSpPr>
          <p:nvPr>
            <p:ph type="subTitle" idx="1" hasCustomPrompt="1"/>
          </p:nvPr>
        </p:nvSpPr>
        <p:spPr>
          <a:xfrm>
            <a:off x="2681980" y="2759929"/>
            <a:ext cx="6411915" cy="1805810"/>
          </a:xfrm>
        </p:spPr>
        <p:txBody>
          <a:bodyPr>
            <a:normAutofit/>
          </a:bodyPr>
          <a:lstStyle>
            <a:lvl1pPr marL="0" indent="0" algn="l">
              <a:lnSpc>
                <a:spcPct val="100000"/>
              </a:lnSpc>
              <a:buFont typeface="Arial" panose="020B0604020202020204" pitchFamily="34" charset="0"/>
              <a:buNone/>
              <a:defRPr sz="1800">
                <a:solidFill>
                  <a:srgbClr val="4D5C64"/>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Me porum </a:t>
            </a:r>
            <a:r>
              <a:rPr lang="nl-NL" err="1"/>
              <a:t>consedipsam</a:t>
            </a:r>
            <a:r>
              <a:rPr lang="nl-NL"/>
              <a:t> </a:t>
            </a:r>
            <a:r>
              <a:rPr lang="nl-NL" err="1"/>
              <a:t>eniende</a:t>
            </a:r>
            <a:r>
              <a:rPr lang="nl-NL"/>
              <a:t> </a:t>
            </a:r>
            <a:r>
              <a:rPr lang="nl-NL" err="1"/>
              <a:t>ssimagnim</a:t>
            </a:r>
            <a:r>
              <a:rPr lang="nl-NL"/>
              <a:t> </a:t>
            </a:r>
            <a:r>
              <a:rPr lang="nl-NL" err="1"/>
              <a:t>quibusciam</a:t>
            </a:r>
            <a:r>
              <a:rPr lang="nl-NL"/>
              <a:t> </a:t>
            </a:r>
            <a:r>
              <a:rPr lang="nl-NL" err="1"/>
              <a:t>quuntem</a:t>
            </a:r>
            <a:r>
              <a:rPr lang="nl-NL"/>
              <a:t> </a:t>
            </a:r>
            <a:r>
              <a:rPr lang="nl-NL" err="1"/>
              <a:t>poreperest</a:t>
            </a:r>
            <a:r>
              <a:rPr lang="nl-NL"/>
              <a:t> </a:t>
            </a:r>
            <a:r>
              <a:rPr lang="nl-NL" err="1"/>
              <a:t>endit</a:t>
            </a:r>
            <a:r>
              <a:rPr lang="nl-NL"/>
              <a:t> </a:t>
            </a:r>
            <a:r>
              <a:rPr lang="nl-NL" err="1"/>
              <a:t>veleces</a:t>
            </a:r>
            <a:r>
              <a:rPr lang="nl-NL"/>
              <a:t> </a:t>
            </a:r>
            <a:r>
              <a:rPr lang="nl-NL" err="1"/>
              <a:t>aut</a:t>
            </a:r>
            <a:r>
              <a:rPr lang="nl-NL"/>
              <a:t> </a:t>
            </a:r>
            <a:r>
              <a:rPr lang="nl-NL" err="1"/>
              <a:t>atur</a:t>
            </a:r>
            <a:r>
              <a:rPr lang="nl-NL"/>
              <a:t>, ut ut </a:t>
            </a:r>
            <a:r>
              <a:rPr lang="nl-NL" err="1"/>
              <a:t>omnis</a:t>
            </a:r>
            <a:r>
              <a:rPr lang="nl-NL"/>
              <a:t> </a:t>
            </a:r>
            <a:r>
              <a:rPr lang="nl-NL" err="1"/>
              <a:t>accati</a:t>
            </a:r>
            <a:r>
              <a:rPr lang="nl-NL"/>
              <a:t> </a:t>
            </a:r>
            <a:r>
              <a:rPr lang="nl-NL" err="1"/>
              <a:t>ium</a:t>
            </a:r>
            <a:r>
              <a:rPr lang="nl-NL"/>
              <a:t> ut </a:t>
            </a:r>
            <a:r>
              <a:rPr lang="nl-NL" err="1"/>
              <a:t>quia</a:t>
            </a:r>
            <a:r>
              <a:rPr lang="nl-NL"/>
              <a:t> </a:t>
            </a:r>
            <a:r>
              <a:rPr lang="nl-NL" err="1"/>
              <a:t>aute</a:t>
            </a:r>
            <a:r>
              <a:rPr lang="nl-NL"/>
              <a:t> </a:t>
            </a:r>
            <a:r>
              <a:rPr lang="nl-NL" err="1"/>
              <a:t>doluptatio</a:t>
            </a:r>
            <a:r>
              <a:rPr lang="nl-NL"/>
              <a:t> </a:t>
            </a:r>
            <a:r>
              <a:rPr lang="nl-NL" err="1"/>
              <a:t>dolores</a:t>
            </a:r>
            <a:r>
              <a:rPr lang="nl-NL"/>
              <a:t> </a:t>
            </a:r>
            <a:r>
              <a:rPr lang="nl-NL" err="1"/>
              <a:t>teceper</a:t>
            </a:r>
            <a:r>
              <a:rPr lang="nl-NL"/>
              <a:t> </a:t>
            </a:r>
            <a:r>
              <a:rPr lang="nl-NL" err="1"/>
              <a:t>chitia</a:t>
            </a:r>
            <a:r>
              <a:rPr lang="nl-NL"/>
              <a:t> </a:t>
            </a:r>
            <a:r>
              <a:rPr lang="nl-NL" err="1"/>
              <a:t>aut</a:t>
            </a:r>
            <a:r>
              <a:rPr lang="nl-NL"/>
              <a:t> </a:t>
            </a:r>
            <a:r>
              <a:rPr lang="nl-NL" err="1"/>
              <a:t>expe</a:t>
            </a:r>
            <a:r>
              <a:rPr lang="nl-NL"/>
              <a:t> </a:t>
            </a:r>
            <a:r>
              <a:rPr lang="nl-NL" err="1"/>
              <a:t>voluptat</a:t>
            </a:r>
            <a:r>
              <a:rPr lang="nl-NL"/>
              <a:t> </a:t>
            </a:r>
            <a:r>
              <a:rPr lang="nl-NL" err="1"/>
              <a:t>qui</a:t>
            </a:r>
            <a:r>
              <a:rPr lang="nl-NL"/>
              <a:t> rem </a:t>
            </a:r>
            <a:r>
              <a:rPr lang="nl-NL" err="1"/>
              <a:t>qu</a:t>
            </a:r>
            <a:r>
              <a:rPr lang="nl-NL"/>
              <a:t>. </a:t>
            </a:r>
            <a:r>
              <a:rPr lang="nl-NL" err="1"/>
              <a:t>Ectiorrum</a:t>
            </a:r>
            <a:r>
              <a:rPr lang="nl-NL"/>
              <a:t> </a:t>
            </a:r>
            <a:r>
              <a:rPr lang="nl-NL" err="1"/>
              <a:t>quas</a:t>
            </a:r>
            <a:r>
              <a:rPr lang="nl-NL"/>
              <a:t> </a:t>
            </a:r>
            <a:r>
              <a:rPr lang="nl-NL" err="1"/>
              <a:t>exeruptas</a:t>
            </a:r>
            <a:r>
              <a:rPr lang="nl-NL"/>
              <a:t> </a:t>
            </a:r>
            <a:r>
              <a:rPr lang="nl-NL" err="1"/>
              <a:t>molorest</a:t>
            </a:r>
            <a:r>
              <a:rPr lang="nl-NL"/>
              <a:t> </a:t>
            </a:r>
            <a:r>
              <a:rPr lang="nl-NL" err="1"/>
              <a:t>faccabo</a:t>
            </a:r>
            <a:endParaRPr lang="nl-NL"/>
          </a:p>
        </p:txBody>
      </p:sp>
    </p:spTree>
    <p:extLst>
      <p:ext uri="{BB962C8B-B14F-4D97-AF65-F5344CB8AC3E}">
        <p14:creationId xmlns:p14="http://schemas.microsoft.com/office/powerpoint/2010/main" val="1896967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9A197D3-DB6B-5243-8544-148E4E1DD2BD}"/>
              </a:ext>
            </a:extLst>
          </p:cNvPr>
          <p:cNvPicPr>
            <a:picLocks noChangeAspect="1"/>
          </p:cNvPicPr>
          <p:nvPr userDrawn="1"/>
        </p:nvPicPr>
        <p:blipFill>
          <a:blip r:embed="rId3"/>
          <a:stretch>
            <a:fillRect/>
          </a:stretch>
        </p:blipFill>
        <p:spPr>
          <a:xfrm>
            <a:off x="165662" y="5586607"/>
            <a:ext cx="3131592" cy="831909"/>
          </a:xfrm>
          <a:prstGeom prst="rect">
            <a:avLst/>
          </a:prstGeom>
        </p:spPr>
      </p:pic>
      <p:sp>
        <p:nvSpPr>
          <p:cNvPr id="5" name="Titel 1">
            <a:extLst>
              <a:ext uri="{FF2B5EF4-FFF2-40B4-BE49-F238E27FC236}">
                <a16:creationId xmlns:a16="http://schemas.microsoft.com/office/drawing/2014/main" id="{D0BFBB8E-C6BC-B945-AFD3-739D5514566A}"/>
              </a:ext>
            </a:extLst>
          </p:cNvPr>
          <p:cNvSpPr>
            <a:spLocks noGrp="1"/>
          </p:cNvSpPr>
          <p:nvPr>
            <p:ph type="ctrTitle" hasCustomPrompt="1"/>
          </p:nvPr>
        </p:nvSpPr>
        <p:spPr>
          <a:xfrm>
            <a:off x="804488" y="853551"/>
            <a:ext cx="5291512" cy="1438712"/>
          </a:xfrm>
        </p:spPr>
        <p:txBody>
          <a:bodyPr anchor="t">
            <a:normAutofit/>
          </a:bodyPr>
          <a:lstStyle>
            <a:lvl1pPr algn="l">
              <a:defRPr sz="4200" b="1" i="0">
                <a:solidFill>
                  <a:srgbClr val="AB2533"/>
                </a:solidFill>
                <a:latin typeface="Arial" panose="020B0604020202020204" pitchFamily="34" charset="0"/>
                <a:cs typeface="Arial" panose="020B0604020202020204" pitchFamily="34" charset="0"/>
              </a:defRPr>
            </a:lvl1pPr>
          </a:lstStyle>
          <a:p>
            <a:r>
              <a:rPr lang="nl-NL"/>
              <a:t>Hier is ruimte voor</a:t>
            </a:r>
            <a:br>
              <a:rPr lang="nl-NL"/>
            </a:br>
            <a:r>
              <a:rPr lang="nl-NL"/>
              <a:t>een paginatitel</a:t>
            </a:r>
          </a:p>
        </p:txBody>
      </p:sp>
      <p:sp>
        <p:nvSpPr>
          <p:cNvPr id="8" name="Ondertitel 2">
            <a:extLst>
              <a:ext uri="{FF2B5EF4-FFF2-40B4-BE49-F238E27FC236}">
                <a16:creationId xmlns:a16="http://schemas.microsoft.com/office/drawing/2014/main" id="{FDF63AE0-5A92-5249-9F19-92B05370D19B}"/>
              </a:ext>
            </a:extLst>
          </p:cNvPr>
          <p:cNvSpPr>
            <a:spLocks noGrp="1"/>
          </p:cNvSpPr>
          <p:nvPr>
            <p:ph type="subTitle" idx="1" hasCustomPrompt="1"/>
          </p:nvPr>
        </p:nvSpPr>
        <p:spPr>
          <a:xfrm>
            <a:off x="2681980" y="2759929"/>
            <a:ext cx="6411915" cy="1805810"/>
          </a:xfrm>
        </p:spPr>
        <p:txBody>
          <a:bodyPr>
            <a:normAutofit/>
          </a:bodyPr>
          <a:lstStyle>
            <a:lvl1pPr marL="0" indent="0" algn="l">
              <a:lnSpc>
                <a:spcPct val="100000"/>
              </a:lnSpc>
              <a:buFont typeface="Arial" panose="020B0604020202020204" pitchFamily="34" charset="0"/>
              <a:buNone/>
              <a:defRPr sz="1800">
                <a:solidFill>
                  <a:srgbClr val="4D5C64"/>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Me porum </a:t>
            </a:r>
            <a:r>
              <a:rPr lang="nl-NL" err="1"/>
              <a:t>consedipsam</a:t>
            </a:r>
            <a:r>
              <a:rPr lang="nl-NL"/>
              <a:t> </a:t>
            </a:r>
            <a:r>
              <a:rPr lang="nl-NL" err="1"/>
              <a:t>eniende</a:t>
            </a:r>
            <a:r>
              <a:rPr lang="nl-NL"/>
              <a:t> </a:t>
            </a:r>
            <a:r>
              <a:rPr lang="nl-NL" err="1"/>
              <a:t>ssimagnim</a:t>
            </a:r>
            <a:r>
              <a:rPr lang="nl-NL"/>
              <a:t> </a:t>
            </a:r>
            <a:r>
              <a:rPr lang="nl-NL" err="1"/>
              <a:t>quibusciam</a:t>
            </a:r>
            <a:r>
              <a:rPr lang="nl-NL"/>
              <a:t> </a:t>
            </a:r>
            <a:r>
              <a:rPr lang="nl-NL" err="1"/>
              <a:t>quuntem</a:t>
            </a:r>
            <a:r>
              <a:rPr lang="nl-NL"/>
              <a:t> </a:t>
            </a:r>
            <a:r>
              <a:rPr lang="nl-NL" err="1"/>
              <a:t>poreperest</a:t>
            </a:r>
            <a:r>
              <a:rPr lang="nl-NL"/>
              <a:t> </a:t>
            </a:r>
            <a:r>
              <a:rPr lang="nl-NL" err="1"/>
              <a:t>endit</a:t>
            </a:r>
            <a:r>
              <a:rPr lang="nl-NL"/>
              <a:t> </a:t>
            </a:r>
            <a:r>
              <a:rPr lang="nl-NL" err="1"/>
              <a:t>veleces</a:t>
            </a:r>
            <a:r>
              <a:rPr lang="nl-NL"/>
              <a:t> </a:t>
            </a:r>
            <a:r>
              <a:rPr lang="nl-NL" err="1"/>
              <a:t>aut</a:t>
            </a:r>
            <a:r>
              <a:rPr lang="nl-NL"/>
              <a:t> </a:t>
            </a:r>
            <a:r>
              <a:rPr lang="nl-NL" err="1"/>
              <a:t>atur</a:t>
            </a:r>
            <a:r>
              <a:rPr lang="nl-NL"/>
              <a:t>, ut ut </a:t>
            </a:r>
            <a:r>
              <a:rPr lang="nl-NL" err="1"/>
              <a:t>omnis</a:t>
            </a:r>
            <a:r>
              <a:rPr lang="nl-NL"/>
              <a:t> </a:t>
            </a:r>
            <a:r>
              <a:rPr lang="nl-NL" err="1"/>
              <a:t>accati</a:t>
            </a:r>
            <a:r>
              <a:rPr lang="nl-NL"/>
              <a:t> </a:t>
            </a:r>
            <a:r>
              <a:rPr lang="nl-NL" err="1"/>
              <a:t>ium</a:t>
            </a:r>
            <a:r>
              <a:rPr lang="nl-NL"/>
              <a:t> ut </a:t>
            </a:r>
            <a:r>
              <a:rPr lang="nl-NL" err="1"/>
              <a:t>quia</a:t>
            </a:r>
            <a:r>
              <a:rPr lang="nl-NL"/>
              <a:t> </a:t>
            </a:r>
            <a:r>
              <a:rPr lang="nl-NL" err="1"/>
              <a:t>aute</a:t>
            </a:r>
            <a:r>
              <a:rPr lang="nl-NL"/>
              <a:t> </a:t>
            </a:r>
            <a:r>
              <a:rPr lang="nl-NL" err="1"/>
              <a:t>doluptatio</a:t>
            </a:r>
            <a:r>
              <a:rPr lang="nl-NL"/>
              <a:t> </a:t>
            </a:r>
            <a:r>
              <a:rPr lang="nl-NL" err="1"/>
              <a:t>dolores</a:t>
            </a:r>
            <a:r>
              <a:rPr lang="nl-NL"/>
              <a:t> </a:t>
            </a:r>
            <a:r>
              <a:rPr lang="nl-NL" err="1"/>
              <a:t>teceper</a:t>
            </a:r>
            <a:r>
              <a:rPr lang="nl-NL"/>
              <a:t> </a:t>
            </a:r>
            <a:r>
              <a:rPr lang="nl-NL" err="1"/>
              <a:t>chitia</a:t>
            </a:r>
            <a:r>
              <a:rPr lang="nl-NL"/>
              <a:t> </a:t>
            </a:r>
            <a:r>
              <a:rPr lang="nl-NL" err="1"/>
              <a:t>aut</a:t>
            </a:r>
            <a:r>
              <a:rPr lang="nl-NL"/>
              <a:t> </a:t>
            </a:r>
            <a:r>
              <a:rPr lang="nl-NL" err="1"/>
              <a:t>expe</a:t>
            </a:r>
            <a:r>
              <a:rPr lang="nl-NL"/>
              <a:t> </a:t>
            </a:r>
            <a:r>
              <a:rPr lang="nl-NL" err="1"/>
              <a:t>voluptat</a:t>
            </a:r>
            <a:r>
              <a:rPr lang="nl-NL"/>
              <a:t> </a:t>
            </a:r>
            <a:r>
              <a:rPr lang="nl-NL" err="1"/>
              <a:t>qui</a:t>
            </a:r>
            <a:r>
              <a:rPr lang="nl-NL"/>
              <a:t> rem </a:t>
            </a:r>
            <a:r>
              <a:rPr lang="nl-NL" err="1"/>
              <a:t>qu</a:t>
            </a:r>
            <a:r>
              <a:rPr lang="nl-NL"/>
              <a:t>. </a:t>
            </a:r>
            <a:r>
              <a:rPr lang="nl-NL" err="1"/>
              <a:t>Ectiorrum</a:t>
            </a:r>
            <a:r>
              <a:rPr lang="nl-NL"/>
              <a:t> </a:t>
            </a:r>
            <a:r>
              <a:rPr lang="nl-NL" err="1"/>
              <a:t>quas</a:t>
            </a:r>
            <a:r>
              <a:rPr lang="nl-NL"/>
              <a:t> </a:t>
            </a:r>
            <a:r>
              <a:rPr lang="nl-NL" err="1"/>
              <a:t>exeruptas</a:t>
            </a:r>
            <a:r>
              <a:rPr lang="nl-NL"/>
              <a:t> </a:t>
            </a:r>
            <a:r>
              <a:rPr lang="nl-NL" err="1"/>
              <a:t>molorest</a:t>
            </a:r>
            <a:r>
              <a:rPr lang="nl-NL"/>
              <a:t> </a:t>
            </a:r>
            <a:r>
              <a:rPr lang="nl-NL" err="1"/>
              <a:t>faccabo</a:t>
            </a:r>
            <a:endParaRPr lang="nl-NL"/>
          </a:p>
        </p:txBody>
      </p:sp>
    </p:spTree>
    <p:extLst>
      <p:ext uri="{BB962C8B-B14F-4D97-AF65-F5344CB8AC3E}">
        <p14:creationId xmlns:p14="http://schemas.microsoft.com/office/powerpoint/2010/main" val="2764844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895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C462173-6AA9-C348-8F38-CEBFBE6688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DB397A4-4B57-7B4C-A076-AEA7EFBB81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D4AEB46-4E40-6843-8E43-9C14E07DCB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2DD4E-4121-5345-9DEC-50EBDDD01BE0}" type="datetimeFigureOut">
              <a:rPr lang="nl-NL" smtClean="0"/>
              <a:t>29-9-2026</a:t>
            </a:fld>
            <a:endParaRPr lang="nl-NL"/>
          </a:p>
        </p:txBody>
      </p:sp>
      <p:sp>
        <p:nvSpPr>
          <p:cNvPr id="5" name="Tijdelijke aanduiding voor voettekst 4">
            <a:extLst>
              <a:ext uri="{FF2B5EF4-FFF2-40B4-BE49-F238E27FC236}">
                <a16:creationId xmlns:a16="http://schemas.microsoft.com/office/drawing/2014/main" id="{6FDB2B7F-A2BD-7E4E-98AB-5192530923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34D89BC-2B10-964D-9F06-9935418DDC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E60E6-B977-FC49-9D9C-EB0D9C356BA3}" type="slidenum">
              <a:rPr lang="nl-NL" smtClean="0"/>
              <a:t>‹#›</a:t>
            </a:fld>
            <a:endParaRPr lang="nl-NL"/>
          </a:p>
        </p:txBody>
      </p:sp>
    </p:spTree>
    <p:extLst>
      <p:ext uri="{BB962C8B-B14F-4D97-AF65-F5344CB8AC3E}">
        <p14:creationId xmlns:p14="http://schemas.microsoft.com/office/powerpoint/2010/main" val="355823630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www.stoffenmanager.com/kennisbank/webinar-vib-beter-begrijpen/" TargetMode="External"/><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chem.echa.europa.eu/"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7" descr="Afbeelding met persoon, kleding, werkkleding, person&#10;&#10;Automatisch gegenereerde beschrijving">
            <a:extLst>
              <a:ext uri="{FF2B5EF4-FFF2-40B4-BE49-F238E27FC236}">
                <a16:creationId xmlns:a16="http://schemas.microsoft.com/office/drawing/2014/main" id="{D61E7684-02B3-2272-C109-1A13DACA1EB4}"/>
              </a:ext>
            </a:extLst>
          </p:cNvPr>
          <p:cNvPicPr>
            <a:picLocks noGrp="1" noChangeAspect="1"/>
          </p:cNvPicPr>
          <p:nvPr>
            <p:ph type="pic" sz="quarter" idx="10"/>
          </p:nvPr>
        </p:nvPicPr>
        <p:blipFill>
          <a:blip r:embed="rId2"/>
          <a:srcRect l="32226" r="32226"/>
          <a:stretch>
            <a:fillRect/>
          </a:stretch>
        </p:blipFill>
        <p:spPr>
          <a:xfrm>
            <a:off x="8669338" y="-7938"/>
            <a:ext cx="3529012" cy="6616701"/>
          </a:xfrm>
        </p:spPr>
      </p:pic>
      <p:sp>
        <p:nvSpPr>
          <p:cNvPr id="6" name="Titel 1">
            <a:extLst>
              <a:ext uri="{FF2B5EF4-FFF2-40B4-BE49-F238E27FC236}">
                <a16:creationId xmlns:a16="http://schemas.microsoft.com/office/drawing/2014/main" id="{0BE33294-07D0-FD83-2246-A38ED3034EFA}"/>
              </a:ext>
            </a:extLst>
          </p:cNvPr>
          <p:cNvSpPr txBox="1">
            <a:spLocks/>
          </p:cNvSpPr>
          <p:nvPr/>
        </p:nvSpPr>
        <p:spPr>
          <a:xfrm>
            <a:off x="947098" y="866077"/>
            <a:ext cx="5148901" cy="195945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600" b="1" i="0" kern="1200">
                <a:solidFill>
                  <a:srgbClr val="AB2533"/>
                </a:solidFill>
                <a:latin typeface="Arial" panose="020B0604020202020204" pitchFamily="34" charset="0"/>
                <a:ea typeface="+mj-ea"/>
                <a:cs typeface="Arial" panose="020B0604020202020204" pitchFamily="34" charset="0"/>
              </a:defRPr>
            </a:lvl1pPr>
          </a:lstStyle>
          <a:p>
            <a:r>
              <a:rPr lang="nl-NL">
                <a:latin typeface="Arial"/>
                <a:cs typeface="Arial"/>
              </a:rPr>
              <a:t>Webinar Back </a:t>
            </a:r>
            <a:r>
              <a:rPr lang="nl-NL" err="1">
                <a:latin typeface="Arial"/>
                <a:cs typeface="Arial"/>
              </a:rPr>
              <a:t>to</a:t>
            </a:r>
            <a:r>
              <a:rPr lang="nl-NL">
                <a:latin typeface="Arial"/>
                <a:cs typeface="Arial"/>
              </a:rPr>
              <a:t> business</a:t>
            </a:r>
            <a:endParaRPr lang="nl-NL"/>
          </a:p>
        </p:txBody>
      </p:sp>
      <p:sp>
        <p:nvSpPr>
          <p:cNvPr id="10" name="Ondertitel 2">
            <a:extLst>
              <a:ext uri="{FF2B5EF4-FFF2-40B4-BE49-F238E27FC236}">
                <a16:creationId xmlns:a16="http://schemas.microsoft.com/office/drawing/2014/main" id="{38AE9164-C9F5-D901-AB65-3214A2747C97}"/>
              </a:ext>
            </a:extLst>
          </p:cNvPr>
          <p:cNvSpPr txBox="1">
            <a:spLocks/>
          </p:cNvSpPr>
          <p:nvPr/>
        </p:nvSpPr>
        <p:spPr>
          <a:xfrm>
            <a:off x="947099" y="3276028"/>
            <a:ext cx="5148900" cy="107929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4D5C64"/>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a:latin typeface="Arial"/>
                <a:cs typeface="Arial"/>
              </a:rPr>
              <a:t>Start om 14.00 uur</a:t>
            </a:r>
            <a:endParaRPr lang="nl-NL"/>
          </a:p>
        </p:txBody>
      </p:sp>
    </p:spTree>
    <p:extLst>
      <p:ext uri="{BB962C8B-B14F-4D97-AF65-F5344CB8AC3E}">
        <p14:creationId xmlns:p14="http://schemas.microsoft.com/office/powerpoint/2010/main" val="2496327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059247CA-36EA-9E4B-A9D1-50580ABAF6C9}"/>
              </a:ext>
            </a:extLst>
          </p:cNvPr>
          <p:cNvSpPr>
            <a:spLocks noGrp="1"/>
          </p:cNvSpPr>
          <p:nvPr>
            <p:ph type="subTitle" idx="1"/>
          </p:nvPr>
        </p:nvSpPr>
        <p:spPr>
          <a:xfrm>
            <a:off x="804863" y="2292350"/>
            <a:ext cx="8289032" cy="2805545"/>
          </a:xfrm>
        </p:spPr>
        <p:txBody>
          <a:bodyPr vert="horz" lIns="91440" tIns="45720" rIns="91440" bIns="45720" rtlCol="0" anchor="t">
            <a:normAutofit/>
          </a:bodyPr>
          <a:lstStyle/>
          <a:p>
            <a:pPr marL="285750" indent="-285750">
              <a:buFont typeface="Arial" panose="020B0604020202020204" pitchFamily="34" charset="0"/>
              <a:buChar char="•"/>
            </a:pPr>
            <a:r>
              <a:rPr lang="nl-NL">
                <a:latin typeface="Arial"/>
                <a:cs typeface="Arial"/>
              </a:rPr>
              <a:t>Als er problemen zijn met het geluid, kun je ook inbellen met je telefoon. Het telefoonnummer staat in de mail die je ontvangen hebt.</a:t>
            </a:r>
          </a:p>
          <a:p>
            <a:pPr marL="285750" indent="-285750">
              <a:buFont typeface="Arial" panose="020B0604020202020204" pitchFamily="34" charset="0"/>
              <a:buChar char="•"/>
            </a:pPr>
            <a:r>
              <a:rPr lang="nl-NL"/>
              <a:t>Het webinar wordt opgenomen, je kunt het later terugkijken.</a:t>
            </a:r>
          </a:p>
          <a:p>
            <a:pPr marL="285750" indent="-285750">
              <a:buFont typeface="Arial" panose="020B0604020202020204" pitchFamily="34" charset="0"/>
              <a:buChar char="•"/>
            </a:pPr>
            <a:r>
              <a:rPr lang="nl-NL"/>
              <a:t>Je kunt een vraag stellen via de vraag en antwoord box.</a:t>
            </a:r>
          </a:p>
          <a:p>
            <a:pPr marL="285750" indent="-285750">
              <a:buFont typeface="Arial" panose="020B0604020202020204" pitchFamily="34" charset="0"/>
              <a:buChar char="•"/>
            </a:pPr>
            <a:r>
              <a:rPr lang="nl-NL"/>
              <a:t>Aan het eind van het webinar heb je de gelegenheid je vraag te stellen met de microfoon. </a:t>
            </a:r>
          </a:p>
          <a:p>
            <a:pPr marL="285750" indent="-285750">
              <a:buFont typeface="Arial" panose="020B0604020202020204" pitchFamily="34" charset="0"/>
              <a:buChar char="•"/>
            </a:pPr>
            <a:r>
              <a:rPr lang="nl-NL"/>
              <a:t>De hand-outs ontvang je na het webinar.</a:t>
            </a:r>
          </a:p>
          <a:p>
            <a:endParaRPr lang="nl-NL"/>
          </a:p>
        </p:txBody>
      </p:sp>
      <p:sp>
        <p:nvSpPr>
          <p:cNvPr id="4" name="Titel 1">
            <a:extLst>
              <a:ext uri="{FF2B5EF4-FFF2-40B4-BE49-F238E27FC236}">
                <a16:creationId xmlns:a16="http://schemas.microsoft.com/office/drawing/2014/main" id="{638019B4-821C-462B-BB75-CFDD5D3F280B}"/>
              </a:ext>
            </a:extLst>
          </p:cNvPr>
          <p:cNvSpPr>
            <a:spLocks noGrp="1"/>
          </p:cNvSpPr>
          <p:nvPr>
            <p:ph type="ctrTitle"/>
          </p:nvPr>
        </p:nvSpPr>
        <p:spPr>
          <a:xfrm>
            <a:off x="804863" y="854075"/>
            <a:ext cx="7839516" cy="1438275"/>
          </a:xfrm>
        </p:spPr>
        <p:txBody>
          <a:bodyPr/>
          <a:lstStyle/>
          <a:p>
            <a:r>
              <a:rPr lang="nl-NL">
                <a:latin typeface="TitilliumOffice Light"/>
              </a:rPr>
              <a:t>Deelnemen aan het webinar</a:t>
            </a:r>
            <a:endParaRPr lang="nl-NL"/>
          </a:p>
        </p:txBody>
      </p:sp>
    </p:spTree>
    <p:extLst>
      <p:ext uri="{BB962C8B-B14F-4D97-AF65-F5344CB8AC3E}">
        <p14:creationId xmlns:p14="http://schemas.microsoft.com/office/powerpoint/2010/main" val="2822314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B0056B-2D90-5E78-CF69-88D021C8CFA3}"/>
              </a:ext>
            </a:extLst>
          </p:cNvPr>
          <p:cNvSpPr>
            <a:spLocks noGrp="1"/>
          </p:cNvSpPr>
          <p:nvPr>
            <p:ph type="ctrTitle"/>
          </p:nvPr>
        </p:nvSpPr>
        <p:spPr/>
        <p:txBody>
          <a:bodyPr/>
          <a:lstStyle/>
          <a:p>
            <a:r>
              <a:rPr lang="nl-NL"/>
              <a:t>Doelen</a:t>
            </a:r>
          </a:p>
        </p:txBody>
      </p:sp>
      <p:sp>
        <p:nvSpPr>
          <p:cNvPr id="3" name="Ondertitel 2">
            <a:extLst>
              <a:ext uri="{FF2B5EF4-FFF2-40B4-BE49-F238E27FC236}">
                <a16:creationId xmlns:a16="http://schemas.microsoft.com/office/drawing/2014/main" id="{8A2FA6C1-1B37-8A27-58C1-8B45763B26BB}"/>
              </a:ext>
            </a:extLst>
          </p:cNvPr>
          <p:cNvSpPr>
            <a:spLocks noGrp="1"/>
          </p:cNvSpPr>
          <p:nvPr>
            <p:ph type="subTitle" idx="1"/>
          </p:nvPr>
        </p:nvSpPr>
        <p:spPr>
          <a:xfrm>
            <a:off x="804488" y="1752766"/>
            <a:ext cx="7251376" cy="3550754"/>
          </a:xfrm>
        </p:spPr>
        <p:txBody>
          <a:bodyPr>
            <a:normAutofit/>
          </a:bodyPr>
          <a:lstStyle/>
          <a:p>
            <a:pPr marL="285750" lvl="0" indent="-285750">
              <a:buFont typeface="Arial" panose="020B0604020202020204" pitchFamily="34" charset="0"/>
              <a:buChar char="•"/>
            </a:pPr>
            <a:r>
              <a:rPr lang="nl-NL"/>
              <a:t>Zijn alle veiligheidsinformatiebladen (VIB's) actueel?</a:t>
            </a:r>
          </a:p>
          <a:p>
            <a:pPr marL="285750" lvl="0" indent="-285750">
              <a:buFont typeface="Arial" panose="020B0604020202020204" pitchFamily="34" charset="0"/>
              <a:buChar char="•"/>
            </a:pPr>
            <a:r>
              <a:rPr lang="nl-NL"/>
              <a:t>Kloppen je stoffenregistraties nog?</a:t>
            </a:r>
          </a:p>
          <a:p>
            <a:pPr marL="285750" lvl="0" indent="-285750">
              <a:buFont typeface="Arial" panose="020B0604020202020204" pitchFamily="34" charset="0"/>
              <a:buChar char="•"/>
            </a:pPr>
            <a:r>
              <a:rPr lang="nl-NL"/>
              <a:t>Zijn blootstellingsbeoordelingen nog relevant?</a:t>
            </a:r>
          </a:p>
          <a:p>
            <a:pPr marL="285750" lvl="0" indent="-285750">
              <a:buFont typeface="Arial" panose="020B0604020202020204" pitchFamily="34" charset="0"/>
              <a:buChar char="•"/>
            </a:pPr>
            <a:r>
              <a:rPr lang="nl-NL"/>
              <a:t>Staan alle gebruikers en locaties goed ingesteld?</a:t>
            </a:r>
          </a:p>
          <a:p>
            <a:pPr marL="285750" lvl="0" indent="-285750">
              <a:buFont typeface="Arial" panose="020B0604020202020204" pitchFamily="34" charset="0"/>
              <a:buChar char="•"/>
            </a:pPr>
            <a:r>
              <a:rPr lang="nl-NL"/>
              <a:t>Handige functies en features die tijd besparen.</a:t>
            </a:r>
          </a:p>
          <a:p>
            <a:pPr marL="285750" lvl="0" indent="-285750">
              <a:buFont typeface="Arial" panose="020B0604020202020204" pitchFamily="34" charset="0"/>
              <a:buChar char="•"/>
            </a:pPr>
            <a:r>
              <a:rPr lang="nl-NL"/>
              <a:t>Veelgemaakte fouten voorkomen.</a:t>
            </a:r>
          </a:p>
          <a:p>
            <a:pPr marL="285750" lvl="0" indent="-285750">
              <a:buFont typeface="Arial" panose="020B0604020202020204" pitchFamily="34" charset="0"/>
              <a:buChar char="•"/>
            </a:pPr>
            <a:r>
              <a:rPr lang="nl-NL"/>
              <a:t>Praktische tips van onze helpdesk en consultant.</a:t>
            </a:r>
          </a:p>
          <a:p>
            <a:pPr marL="285750" lvl="0" indent="-285750">
              <a:buFont typeface="Arial" panose="020B0604020202020204" pitchFamily="34" charset="0"/>
              <a:buChar char="•"/>
            </a:pPr>
            <a:endParaRPr lang="nl-NL"/>
          </a:p>
          <a:p>
            <a:pPr marL="285750" indent="-285750">
              <a:buFont typeface="Arial" panose="020B0604020202020204" pitchFamily="34" charset="0"/>
              <a:buChar char="•"/>
            </a:pPr>
            <a:endParaRPr lang="nl-NL"/>
          </a:p>
        </p:txBody>
      </p:sp>
    </p:spTree>
    <p:extLst>
      <p:ext uri="{BB962C8B-B14F-4D97-AF65-F5344CB8AC3E}">
        <p14:creationId xmlns:p14="http://schemas.microsoft.com/office/powerpoint/2010/main" val="933226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9A3580-36B0-4BA4-C026-8437F1AE75D2}"/>
              </a:ext>
            </a:extLst>
          </p:cNvPr>
          <p:cNvSpPr>
            <a:spLocks noGrp="1"/>
          </p:cNvSpPr>
          <p:nvPr>
            <p:ph type="ctrTitle"/>
          </p:nvPr>
        </p:nvSpPr>
        <p:spPr/>
        <p:txBody>
          <a:bodyPr/>
          <a:lstStyle/>
          <a:p>
            <a:r>
              <a:rPr lang="nl-NL">
                <a:latin typeface="Arial"/>
                <a:cs typeface="Arial"/>
              </a:rPr>
              <a:t>Zijn alle </a:t>
            </a:r>
            <a:r>
              <a:rPr lang="nl-NL" err="1">
                <a:latin typeface="Arial"/>
                <a:cs typeface="Arial"/>
              </a:rPr>
              <a:t>VIB's</a:t>
            </a:r>
            <a:r>
              <a:rPr lang="nl-NL">
                <a:latin typeface="Arial"/>
                <a:cs typeface="Arial"/>
              </a:rPr>
              <a:t> actueel?</a:t>
            </a:r>
          </a:p>
        </p:txBody>
      </p:sp>
      <p:sp>
        <p:nvSpPr>
          <p:cNvPr id="3" name="Ondertitel 2">
            <a:extLst>
              <a:ext uri="{FF2B5EF4-FFF2-40B4-BE49-F238E27FC236}">
                <a16:creationId xmlns:a16="http://schemas.microsoft.com/office/drawing/2014/main" id="{62F16D71-7890-BBE0-B9C0-7A66DEF062DA}"/>
              </a:ext>
            </a:extLst>
          </p:cNvPr>
          <p:cNvSpPr>
            <a:spLocks noGrp="1"/>
          </p:cNvSpPr>
          <p:nvPr>
            <p:ph type="subTitle" idx="1"/>
          </p:nvPr>
        </p:nvSpPr>
        <p:spPr/>
        <p:txBody>
          <a:bodyPr vert="horz" lIns="91440" tIns="45720" rIns="91440" bIns="45720" rtlCol="0">
            <a:normAutofit/>
          </a:bodyPr>
          <a:lstStyle/>
          <a:p>
            <a:endParaRPr lang="nl-NL"/>
          </a:p>
        </p:txBody>
      </p:sp>
      <p:pic>
        <p:nvPicPr>
          <p:cNvPr id="5" name="Tijdelijke aanduiding voor afbeelding 4">
            <a:extLst>
              <a:ext uri="{FF2B5EF4-FFF2-40B4-BE49-F238E27FC236}">
                <a16:creationId xmlns:a16="http://schemas.microsoft.com/office/drawing/2014/main" id="{01F59F03-C714-BD64-14AB-D1D835C5D57A}"/>
              </a:ext>
            </a:extLst>
          </p:cNvPr>
          <p:cNvPicPr>
            <a:picLocks noGrp="1" noChangeAspect="1"/>
          </p:cNvPicPr>
          <p:nvPr>
            <p:ph type="pic" sz="quarter" idx="10"/>
          </p:nvPr>
        </p:nvPicPr>
        <p:blipFill>
          <a:blip r:embed="rId2"/>
          <a:srcRect l="32207" r="32207"/>
          <a:stretch/>
        </p:blipFill>
        <p:spPr>
          <a:custGeom>
            <a:avLst/>
            <a:gdLst>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571533 w 9144000"/>
              <a:gd name="connsiteY32" fmla="*/ 3692525 h 4552950"/>
              <a:gd name="connsiteX33" fmla="*/ 0 w 9144000"/>
              <a:gd name="connsiteY33" fmla="*/ 3414395 h 4552950"/>
              <a:gd name="connsiteX34" fmla="*/ 0 w 9144000"/>
              <a:gd name="connsiteY3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857038 w 9144000"/>
              <a:gd name="connsiteY31" fmla="*/ 3816350 h 4552950"/>
              <a:gd name="connsiteX32" fmla="*/ 0 w 9144000"/>
              <a:gd name="connsiteY32" fmla="*/ 3414395 h 4552950"/>
              <a:gd name="connsiteX33" fmla="*/ 0 w 9144000"/>
              <a:gd name="connsiteY3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1143065 w 9144000"/>
              <a:gd name="connsiteY30" fmla="*/ 3930333 h 4552950"/>
              <a:gd name="connsiteX31" fmla="*/ 0 w 9144000"/>
              <a:gd name="connsiteY31" fmla="*/ 3414395 h 4552950"/>
              <a:gd name="connsiteX32" fmla="*/ 0 w 9144000"/>
              <a:gd name="connsiteY3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1428570 w 9144000"/>
              <a:gd name="connsiteY29" fmla="*/ 4034155 h 4552950"/>
              <a:gd name="connsiteX30" fmla="*/ 0 w 9144000"/>
              <a:gd name="connsiteY30" fmla="*/ 3414395 h 4552950"/>
              <a:gd name="connsiteX31" fmla="*/ 0 w 9144000"/>
              <a:gd name="connsiteY3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1714598 w 9144000"/>
              <a:gd name="connsiteY28" fmla="*/ 4128770 h 4552950"/>
              <a:gd name="connsiteX29" fmla="*/ 0 w 9144000"/>
              <a:gd name="connsiteY29" fmla="*/ 3414395 h 4552950"/>
              <a:gd name="connsiteX30" fmla="*/ 0 w 9144000"/>
              <a:gd name="connsiteY3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2000103 w 9144000"/>
              <a:gd name="connsiteY27" fmla="*/ 4213543 h 4552950"/>
              <a:gd name="connsiteX28" fmla="*/ 0 w 9144000"/>
              <a:gd name="connsiteY28" fmla="*/ 3414395 h 4552950"/>
              <a:gd name="connsiteX29" fmla="*/ 0 w 9144000"/>
              <a:gd name="connsiteY2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2286131 w 9144000"/>
              <a:gd name="connsiteY26" fmla="*/ 4288473 h 4552950"/>
              <a:gd name="connsiteX27" fmla="*/ 0 w 9144000"/>
              <a:gd name="connsiteY27" fmla="*/ 3414395 h 4552950"/>
              <a:gd name="connsiteX28" fmla="*/ 0 w 9144000"/>
              <a:gd name="connsiteY2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2571636 w 9144000"/>
              <a:gd name="connsiteY25" fmla="*/ 4353878 h 4552950"/>
              <a:gd name="connsiteX26" fmla="*/ 0 w 9144000"/>
              <a:gd name="connsiteY26" fmla="*/ 3414395 h 4552950"/>
              <a:gd name="connsiteX27" fmla="*/ 0 w 9144000"/>
              <a:gd name="connsiteY2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2857663 w 9144000"/>
              <a:gd name="connsiteY24" fmla="*/ 4409758 h 4552950"/>
              <a:gd name="connsiteX25" fmla="*/ 0 w 9144000"/>
              <a:gd name="connsiteY25" fmla="*/ 3414395 h 4552950"/>
              <a:gd name="connsiteX26" fmla="*/ 0 w 9144000"/>
              <a:gd name="connsiteY2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3143168 w 9144000"/>
              <a:gd name="connsiteY23" fmla="*/ 4457065 h 4552950"/>
              <a:gd name="connsiteX24" fmla="*/ 0 w 9144000"/>
              <a:gd name="connsiteY24" fmla="*/ 3414395 h 4552950"/>
              <a:gd name="connsiteX25" fmla="*/ 0 w 9144000"/>
              <a:gd name="connsiteY2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3429196 w 9144000"/>
              <a:gd name="connsiteY22" fmla="*/ 4494213 h 4552950"/>
              <a:gd name="connsiteX23" fmla="*/ 0 w 9144000"/>
              <a:gd name="connsiteY23" fmla="*/ 3414395 h 4552950"/>
              <a:gd name="connsiteX24" fmla="*/ 0 w 9144000"/>
              <a:gd name="connsiteY2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3714701 w 9144000"/>
              <a:gd name="connsiteY21" fmla="*/ 4522788 h 4552950"/>
              <a:gd name="connsiteX22" fmla="*/ 0 w 9144000"/>
              <a:gd name="connsiteY22" fmla="*/ 3414395 h 4552950"/>
              <a:gd name="connsiteX23" fmla="*/ 0 w 9144000"/>
              <a:gd name="connsiteY2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4000729 w 9144000"/>
              <a:gd name="connsiteY20" fmla="*/ 4541838 h 4552950"/>
              <a:gd name="connsiteX21" fmla="*/ 0 w 9144000"/>
              <a:gd name="connsiteY21" fmla="*/ 3414395 h 4552950"/>
              <a:gd name="connsiteX22" fmla="*/ 0 w 9144000"/>
              <a:gd name="connsiteY2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4286234 w 9144000"/>
              <a:gd name="connsiteY19" fmla="*/ 4551680 h 4552950"/>
              <a:gd name="connsiteX20" fmla="*/ 0 w 9144000"/>
              <a:gd name="connsiteY20" fmla="*/ 3414395 h 4552950"/>
              <a:gd name="connsiteX21" fmla="*/ 0 w 9144000"/>
              <a:gd name="connsiteY2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857766 w 9144000"/>
              <a:gd name="connsiteY17" fmla="*/ 4545013 h 4552950"/>
              <a:gd name="connsiteX18" fmla="*/ 4572262 w 9144000"/>
              <a:gd name="connsiteY18" fmla="*/ 4552950 h 4552950"/>
              <a:gd name="connsiteX19" fmla="*/ 0 w 9144000"/>
              <a:gd name="connsiteY19" fmla="*/ 3414395 h 4552950"/>
              <a:gd name="connsiteX20" fmla="*/ 0 w 9144000"/>
              <a:gd name="connsiteY2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5143271 w 9144000"/>
              <a:gd name="connsiteY16" fmla="*/ 4528820 h 4552950"/>
              <a:gd name="connsiteX17" fmla="*/ 4572262 w 9144000"/>
              <a:gd name="connsiteY17" fmla="*/ 4552950 h 4552950"/>
              <a:gd name="connsiteX18" fmla="*/ 0 w 9144000"/>
              <a:gd name="connsiteY18" fmla="*/ 3414395 h 4552950"/>
              <a:gd name="connsiteX19" fmla="*/ 0 w 9144000"/>
              <a:gd name="connsiteY1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5429299 w 9144000"/>
              <a:gd name="connsiteY15" fmla="*/ 4503420 h 4552950"/>
              <a:gd name="connsiteX16" fmla="*/ 4572262 w 9144000"/>
              <a:gd name="connsiteY16" fmla="*/ 4552950 h 4552950"/>
              <a:gd name="connsiteX17" fmla="*/ 0 w 9144000"/>
              <a:gd name="connsiteY17" fmla="*/ 3414395 h 4552950"/>
              <a:gd name="connsiteX18" fmla="*/ 0 w 9144000"/>
              <a:gd name="connsiteY1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5714804 w 9144000"/>
              <a:gd name="connsiteY14" fmla="*/ 4469130 h 4552950"/>
              <a:gd name="connsiteX15" fmla="*/ 4572262 w 9144000"/>
              <a:gd name="connsiteY15" fmla="*/ 4552950 h 4552950"/>
              <a:gd name="connsiteX16" fmla="*/ 0 w 9144000"/>
              <a:gd name="connsiteY16" fmla="*/ 3414395 h 4552950"/>
              <a:gd name="connsiteX17" fmla="*/ 0 w 9144000"/>
              <a:gd name="connsiteY1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6000832 w 9144000"/>
              <a:gd name="connsiteY13" fmla="*/ 4426585 h 4552950"/>
              <a:gd name="connsiteX14" fmla="*/ 4572262 w 9144000"/>
              <a:gd name="connsiteY14" fmla="*/ 4552950 h 4552950"/>
              <a:gd name="connsiteX15" fmla="*/ 0 w 9144000"/>
              <a:gd name="connsiteY15" fmla="*/ 3414395 h 4552950"/>
              <a:gd name="connsiteX16" fmla="*/ 0 w 9144000"/>
              <a:gd name="connsiteY16"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6286337 w 9144000"/>
              <a:gd name="connsiteY12" fmla="*/ 4375468 h 4552950"/>
              <a:gd name="connsiteX13" fmla="*/ 4572262 w 9144000"/>
              <a:gd name="connsiteY13" fmla="*/ 4552950 h 4552950"/>
              <a:gd name="connsiteX14" fmla="*/ 0 w 9144000"/>
              <a:gd name="connsiteY14" fmla="*/ 3414395 h 4552950"/>
              <a:gd name="connsiteX15" fmla="*/ 0 w 9144000"/>
              <a:gd name="connsiteY15"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6572364 w 9144000"/>
              <a:gd name="connsiteY11" fmla="*/ 4316095 h 4552950"/>
              <a:gd name="connsiteX12" fmla="*/ 4572262 w 9144000"/>
              <a:gd name="connsiteY12" fmla="*/ 4552950 h 4552950"/>
              <a:gd name="connsiteX13" fmla="*/ 0 w 9144000"/>
              <a:gd name="connsiteY13" fmla="*/ 3414395 h 4552950"/>
              <a:gd name="connsiteX14" fmla="*/ 0 w 9144000"/>
              <a:gd name="connsiteY14"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6857869 w 9144000"/>
              <a:gd name="connsiteY10" fmla="*/ 4248468 h 4552950"/>
              <a:gd name="connsiteX11" fmla="*/ 4572262 w 9144000"/>
              <a:gd name="connsiteY11" fmla="*/ 4552950 h 4552950"/>
              <a:gd name="connsiteX12" fmla="*/ 0 w 9144000"/>
              <a:gd name="connsiteY12" fmla="*/ 3414395 h 4552950"/>
              <a:gd name="connsiteX13" fmla="*/ 0 w 9144000"/>
              <a:gd name="connsiteY13"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7143897 w 9144000"/>
              <a:gd name="connsiteY9" fmla="*/ 4172268 h 4552950"/>
              <a:gd name="connsiteX10" fmla="*/ 4572262 w 9144000"/>
              <a:gd name="connsiteY10" fmla="*/ 4552950 h 4552950"/>
              <a:gd name="connsiteX11" fmla="*/ 0 w 9144000"/>
              <a:gd name="connsiteY11" fmla="*/ 3414395 h 4552950"/>
              <a:gd name="connsiteX12" fmla="*/ 0 w 9144000"/>
              <a:gd name="connsiteY12"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7429402 w 9144000"/>
              <a:gd name="connsiteY8" fmla="*/ 4087813 h 4552950"/>
              <a:gd name="connsiteX9" fmla="*/ 4572262 w 9144000"/>
              <a:gd name="connsiteY9" fmla="*/ 4552950 h 4552950"/>
              <a:gd name="connsiteX10" fmla="*/ 0 w 9144000"/>
              <a:gd name="connsiteY10" fmla="*/ 3414395 h 4552950"/>
              <a:gd name="connsiteX11" fmla="*/ 0 w 9144000"/>
              <a:gd name="connsiteY11"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7715430 w 9144000"/>
              <a:gd name="connsiteY7" fmla="*/ 3995738 h 4552950"/>
              <a:gd name="connsiteX8" fmla="*/ 4572262 w 9144000"/>
              <a:gd name="connsiteY8" fmla="*/ 4552950 h 4552950"/>
              <a:gd name="connsiteX9" fmla="*/ 0 w 9144000"/>
              <a:gd name="connsiteY9" fmla="*/ 3414395 h 4552950"/>
              <a:gd name="connsiteX10" fmla="*/ 0 w 9144000"/>
              <a:gd name="connsiteY10"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8000935 w 9144000"/>
              <a:gd name="connsiteY6" fmla="*/ 3895090 h 4552950"/>
              <a:gd name="connsiteX7" fmla="*/ 4572262 w 9144000"/>
              <a:gd name="connsiteY7" fmla="*/ 4552950 h 4552950"/>
              <a:gd name="connsiteX8" fmla="*/ 0 w 9144000"/>
              <a:gd name="connsiteY8" fmla="*/ 3414395 h 4552950"/>
              <a:gd name="connsiteX9" fmla="*/ 0 w 9144000"/>
              <a:gd name="connsiteY9"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8286962 w 9144000"/>
              <a:gd name="connsiteY5" fmla="*/ 3786823 h 4552950"/>
              <a:gd name="connsiteX6" fmla="*/ 4572262 w 9144000"/>
              <a:gd name="connsiteY6" fmla="*/ 4552950 h 4552950"/>
              <a:gd name="connsiteX7" fmla="*/ 0 w 9144000"/>
              <a:gd name="connsiteY7" fmla="*/ 3414395 h 4552950"/>
              <a:gd name="connsiteX8" fmla="*/ 0 w 9144000"/>
              <a:gd name="connsiteY8"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8572467 w 9144000"/>
              <a:gd name="connsiteY4" fmla="*/ 3670300 h 4552950"/>
              <a:gd name="connsiteX5" fmla="*/ 4572262 w 9144000"/>
              <a:gd name="connsiteY5" fmla="*/ 4552950 h 4552950"/>
              <a:gd name="connsiteX6" fmla="*/ 0 w 9144000"/>
              <a:gd name="connsiteY6" fmla="*/ 3414395 h 4552950"/>
              <a:gd name="connsiteX7" fmla="*/ 0 w 9144000"/>
              <a:gd name="connsiteY7" fmla="*/ 0 h 4552950"/>
              <a:gd name="connsiteX0" fmla="*/ 0 w 9144000"/>
              <a:gd name="connsiteY0" fmla="*/ 0 h 4552950"/>
              <a:gd name="connsiteX1" fmla="*/ 9144000 w 9144000"/>
              <a:gd name="connsiteY1" fmla="*/ 0 h 4552950"/>
              <a:gd name="connsiteX2" fmla="*/ 9144000 w 9144000"/>
              <a:gd name="connsiteY2" fmla="*/ 3414395 h 4552950"/>
              <a:gd name="connsiteX3" fmla="*/ 8858495 w 9144000"/>
              <a:gd name="connsiteY3" fmla="*/ 3546475 h 4552950"/>
              <a:gd name="connsiteX4" fmla="*/ 4572262 w 9144000"/>
              <a:gd name="connsiteY4" fmla="*/ 4552950 h 4552950"/>
              <a:gd name="connsiteX5" fmla="*/ 0 w 9144000"/>
              <a:gd name="connsiteY5" fmla="*/ 3414395 h 4552950"/>
              <a:gd name="connsiteX6" fmla="*/ 0 w 9144000"/>
              <a:gd name="connsiteY6"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552950"/>
              <a:gd name="connsiteX1" fmla="*/ 9144000 w 9144000"/>
              <a:gd name="connsiteY1" fmla="*/ 0 h 4552950"/>
              <a:gd name="connsiteX2" fmla="*/ 9144000 w 9144000"/>
              <a:gd name="connsiteY2" fmla="*/ 3414395 h 4552950"/>
              <a:gd name="connsiteX3" fmla="*/ 4572262 w 9144000"/>
              <a:gd name="connsiteY3" fmla="*/ 4552950 h 4552950"/>
              <a:gd name="connsiteX4" fmla="*/ 0 w 9144000"/>
              <a:gd name="connsiteY4" fmla="*/ 3414395 h 4552950"/>
              <a:gd name="connsiteX5" fmla="*/ 0 w 9144000"/>
              <a:gd name="connsiteY5" fmla="*/ 0 h 4552950"/>
              <a:gd name="connsiteX0" fmla="*/ 0 w 9144000"/>
              <a:gd name="connsiteY0" fmla="*/ 0 h 4965143"/>
              <a:gd name="connsiteX1" fmla="*/ 9144000 w 9144000"/>
              <a:gd name="connsiteY1" fmla="*/ 0 h 4965143"/>
              <a:gd name="connsiteX2" fmla="*/ 9144000 w 9144000"/>
              <a:gd name="connsiteY2" fmla="*/ 3414395 h 4965143"/>
              <a:gd name="connsiteX3" fmla="*/ 4779336 w 9144000"/>
              <a:gd name="connsiteY3" fmla="*/ 4965143 h 4965143"/>
              <a:gd name="connsiteX4" fmla="*/ 0 w 9144000"/>
              <a:gd name="connsiteY4" fmla="*/ 3414395 h 4965143"/>
              <a:gd name="connsiteX5" fmla="*/ 0 w 9144000"/>
              <a:gd name="connsiteY5" fmla="*/ 0 h 4965143"/>
              <a:gd name="connsiteX0" fmla="*/ 0 w 9144000"/>
              <a:gd name="connsiteY0" fmla="*/ 0 h 4972049"/>
              <a:gd name="connsiteX1" fmla="*/ 9144000 w 9144000"/>
              <a:gd name="connsiteY1" fmla="*/ 0 h 4972049"/>
              <a:gd name="connsiteX2" fmla="*/ 9144000 w 9144000"/>
              <a:gd name="connsiteY2" fmla="*/ 3414395 h 4972049"/>
              <a:gd name="connsiteX3" fmla="*/ 4779336 w 9144000"/>
              <a:gd name="connsiteY3" fmla="*/ 4965143 h 4972049"/>
              <a:gd name="connsiteX4" fmla="*/ 20707 w 9144000"/>
              <a:gd name="connsiteY4" fmla="*/ 3826588 h 4972049"/>
              <a:gd name="connsiteX5" fmla="*/ 0 w 9144000"/>
              <a:gd name="connsiteY5" fmla="*/ 0 h 4972049"/>
              <a:gd name="connsiteX0" fmla="*/ 0 w 9144000"/>
              <a:gd name="connsiteY0" fmla="*/ 0 h 4970273"/>
              <a:gd name="connsiteX1" fmla="*/ 9144000 w 9144000"/>
              <a:gd name="connsiteY1" fmla="*/ 0 h 4970273"/>
              <a:gd name="connsiteX2" fmla="*/ 9144000 w 9144000"/>
              <a:gd name="connsiteY2" fmla="*/ 3414395 h 4970273"/>
              <a:gd name="connsiteX3" fmla="*/ 4779336 w 9144000"/>
              <a:gd name="connsiteY3" fmla="*/ 4965143 h 4970273"/>
              <a:gd name="connsiteX4" fmla="*/ 20707 w 9144000"/>
              <a:gd name="connsiteY4" fmla="*/ 3826588 h 4970273"/>
              <a:gd name="connsiteX5" fmla="*/ 0 w 9144000"/>
              <a:gd name="connsiteY5" fmla="*/ 0 h 4970273"/>
              <a:gd name="connsiteX0" fmla="*/ 0 w 9144003"/>
              <a:gd name="connsiteY0" fmla="*/ 0 h 4967883"/>
              <a:gd name="connsiteX1" fmla="*/ 9144000 w 9144003"/>
              <a:gd name="connsiteY1" fmla="*/ 0 h 4967883"/>
              <a:gd name="connsiteX2" fmla="*/ 9144003 w 9144003"/>
              <a:gd name="connsiteY2" fmla="*/ 4012076 h 4967883"/>
              <a:gd name="connsiteX3" fmla="*/ 4779336 w 9144003"/>
              <a:gd name="connsiteY3" fmla="*/ 4965143 h 4967883"/>
              <a:gd name="connsiteX4" fmla="*/ 20707 w 9144003"/>
              <a:gd name="connsiteY4" fmla="*/ 3826588 h 4967883"/>
              <a:gd name="connsiteX5" fmla="*/ 0 w 9144003"/>
              <a:gd name="connsiteY5" fmla="*/ 0 h 4967883"/>
              <a:gd name="connsiteX0" fmla="*/ 0 w 9144003"/>
              <a:gd name="connsiteY0" fmla="*/ 0 h 4966856"/>
              <a:gd name="connsiteX1" fmla="*/ 9144000 w 9144003"/>
              <a:gd name="connsiteY1" fmla="*/ 0 h 4966856"/>
              <a:gd name="connsiteX2" fmla="*/ 9144003 w 9144003"/>
              <a:gd name="connsiteY2" fmla="*/ 4012076 h 4966856"/>
              <a:gd name="connsiteX3" fmla="*/ 4779336 w 9144003"/>
              <a:gd name="connsiteY3" fmla="*/ 4965143 h 4966856"/>
              <a:gd name="connsiteX4" fmla="*/ 20707 w 9144003"/>
              <a:gd name="connsiteY4" fmla="*/ 3826588 h 4966856"/>
              <a:gd name="connsiteX5" fmla="*/ 0 w 9144003"/>
              <a:gd name="connsiteY5" fmla="*/ 0 h 4966856"/>
              <a:gd name="connsiteX0" fmla="*/ 20707 w 9164710"/>
              <a:gd name="connsiteY0" fmla="*/ 0 h 4966856"/>
              <a:gd name="connsiteX1" fmla="*/ 9164707 w 9164710"/>
              <a:gd name="connsiteY1" fmla="*/ 0 h 4966856"/>
              <a:gd name="connsiteX2" fmla="*/ 9164710 w 9164710"/>
              <a:gd name="connsiteY2" fmla="*/ 4012076 h 4966856"/>
              <a:gd name="connsiteX3" fmla="*/ 4800043 w 9164710"/>
              <a:gd name="connsiteY3" fmla="*/ 4965143 h 4966856"/>
              <a:gd name="connsiteX4" fmla="*/ 0 w 9164710"/>
              <a:gd name="connsiteY4" fmla="*/ 3826588 h 4966856"/>
              <a:gd name="connsiteX5" fmla="*/ 20707 w 9164710"/>
              <a:gd name="connsiteY5" fmla="*/ 0 h 4966856"/>
              <a:gd name="connsiteX0" fmla="*/ 20707 w 9164710"/>
              <a:gd name="connsiteY0" fmla="*/ 0 h 4967226"/>
              <a:gd name="connsiteX1" fmla="*/ 9164707 w 9164710"/>
              <a:gd name="connsiteY1" fmla="*/ 0 h 4967226"/>
              <a:gd name="connsiteX2" fmla="*/ 9164710 w 9164710"/>
              <a:gd name="connsiteY2" fmla="*/ 4012076 h 4967226"/>
              <a:gd name="connsiteX3" fmla="*/ 4800043 w 9164710"/>
              <a:gd name="connsiteY3" fmla="*/ 4965143 h 4967226"/>
              <a:gd name="connsiteX4" fmla="*/ 0 w 9164710"/>
              <a:gd name="connsiteY4" fmla="*/ 3805979 h 4967226"/>
              <a:gd name="connsiteX5" fmla="*/ 20707 w 9164710"/>
              <a:gd name="connsiteY5" fmla="*/ 0 h 4967226"/>
              <a:gd name="connsiteX0" fmla="*/ 20707 w 9164710"/>
              <a:gd name="connsiteY0" fmla="*/ 0 h 4926224"/>
              <a:gd name="connsiteX1" fmla="*/ 9164707 w 9164710"/>
              <a:gd name="connsiteY1" fmla="*/ 0 h 4926224"/>
              <a:gd name="connsiteX2" fmla="*/ 9164710 w 9164710"/>
              <a:gd name="connsiteY2" fmla="*/ 4012076 h 4926224"/>
              <a:gd name="connsiteX3" fmla="*/ 4220246 w 9164710"/>
              <a:gd name="connsiteY3" fmla="*/ 4923923 h 4926224"/>
              <a:gd name="connsiteX4" fmla="*/ 0 w 9164710"/>
              <a:gd name="connsiteY4" fmla="*/ 3805979 h 4926224"/>
              <a:gd name="connsiteX5" fmla="*/ 20707 w 9164710"/>
              <a:gd name="connsiteY5" fmla="*/ 0 h 4926224"/>
              <a:gd name="connsiteX0" fmla="*/ 20707 w 9164710"/>
              <a:gd name="connsiteY0" fmla="*/ 0 h 4926224"/>
              <a:gd name="connsiteX1" fmla="*/ 9164707 w 9164710"/>
              <a:gd name="connsiteY1" fmla="*/ 0 h 4926224"/>
              <a:gd name="connsiteX2" fmla="*/ 9164710 w 9164710"/>
              <a:gd name="connsiteY2" fmla="*/ 4012076 h 4926224"/>
              <a:gd name="connsiteX3" fmla="*/ 4427320 w 9164710"/>
              <a:gd name="connsiteY3" fmla="*/ 4923923 h 4926224"/>
              <a:gd name="connsiteX4" fmla="*/ 0 w 9164710"/>
              <a:gd name="connsiteY4" fmla="*/ 3805979 h 4926224"/>
              <a:gd name="connsiteX5" fmla="*/ 20707 w 9164710"/>
              <a:gd name="connsiteY5" fmla="*/ 0 h 4926224"/>
              <a:gd name="connsiteX0" fmla="*/ 20707 w 9164710"/>
              <a:gd name="connsiteY0" fmla="*/ 0 h 5008264"/>
              <a:gd name="connsiteX1" fmla="*/ 9164707 w 9164710"/>
              <a:gd name="connsiteY1" fmla="*/ 0 h 5008264"/>
              <a:gd name="connsiteX2" fmla="*/ 9164710 w 9164710"/>
              <a:gd name="connsiteY2" fmla="*/ 4012076 h 5008264"/>
              <a:gd name="connsiteX3" fmla="*/ 4448030 w 9164710"/>
              <a:gd name="connsiteY3" fmla="*/ 5006362 h 5008264"/>
              <a:gd name="connsiteX4" fmla="*/ 0 w 9164710"/>
              <a:gd name="connsiteY4" fmla="*/ 3805979 h 5008264"/>
              <a:gd name="connsiteX5" fmla="*/ 20707 w 9164710"/>
              <a:gd name="connsiteY5" fmla="*/ 0 h 5008264"/>
              <a:gd name="connsiteX0" fmla="*/ 20707 w 9185417"/>
              <a:gd name="connsiteY0" fmla="*/ 0 h 5010588"/>
              <a:gd name="connsiteX1" fmla="*/ 9164707 w 9185417"/>
              <a:gd name="connsiteY1" fmla="*/ 0 h 5010588"/>
              <a:gd name="connsiteX2" fmla="*/ 9185417 w 9185417"/>
              <a:gd name="connsiteY2" fmla="*/ 4094513 h 5010588"/>
              <a:gd name="connsiteX3" fmla="*/ 4448030 w 9185417"/>
              <a:gd name="connsiteY3" fmla="*/ 5006362 h 5010588"/>
              <a:gd name="connsiteX4" fmla="*/ 0 w 9185417"/>
              <a:gd name="connsiteY4" fmla="*/ 3805979 h 5010588"/>
              <a:gd name="connsiteX5" fmla="*/ 20707 w 9185417"/>
              <a:gd name="connsiteY5" fmla="*/ 0 h 5010588"/>
              <a:gd name="connsiteX0" fmla="*/ 20707 w 9185417"/>
              <a:gd name="connsiteY0" fmla="*/ 0 h 5010218"/>
              <a:gd name="connsiteX1" fmla="*/ 9164707 w 9185417"/>
              <a:gd name="connsiteY1" fmla="*/ 0 h 5010218"/>
              <a:gd name="connsiteX2" fmla="*/ 9185417 w 9185417"/>
              <a:gd name="connsiteY2" fmla="*/ 4094513 h 5010218"/>
              <a:gd name="connsiteX3" fmla="*/ 4448030 w 9185417"/>
              <a:gd name="connsiteY3" fmla="*/ 5006362 h 5010218"/>
              <a:gd name="connsiteX4" fmla="*/ 0 w 9185417"/>
              <a:gd name="connsiteY4" fmla="*/ 3805979 h 5010218"/>
              <a:gd name="connsiteX5" fmla="*/ 20707 w 9185417"/>
              <a:gd name="connsiteY5" fmla="*/ 0 h 5010218"/>
              <a:gd name="connsiteX0" fmla="*/ 20707 w 9185420"/>
              <a:gd name="connsiteY0" fmla="*/ 0 h 5018845"/>
              <a:gd name="connsiteX1" fmla="*/ 9164707 w 9185420"/>
              <a:gd name="connsiteY1" fmla="*/ 0 h 5018845"/>
              <a:gd name="connsiteX2" fmla="*/ 9185420 w 9185420"/>
              <a:gd name="connsiteY2" fmla="*/ 4259390 h 5018845"/>
              <a:gd name="connsiteX3" fmla="*/ 4448030 w 9185420"/>
              <a:gd name="connsiteY3" fmla="*/ 5006362 h 5018845"/>
              <a:gd name="connsiteX4" fmla="*/ 0 w 9185420"/>
              <a:gd name="connsiteY4" fmla="*/ 3805979 h 5018845"/>
              <a:gd name="connsiteX5" fmla="*/ 20707 w 9185420"/>
              <a:gd name="connsiteY5" fmla="*/ 0 h 5018845"/>
              <a:gd name="connsiteX0" fmla="*/ 20707 w 9164708"/>
              <a:gd name="connsiteY0" fmla="*/ 0 h 5020531"/>
              <a:gd name="connsiteX1" fmla="*/ 9164707 w 9164708"/>
              <a:gd name="connsiteY1" fmla="*/ 0 h 5020531"/>
              <a:gd name="connsiteX2" fmla="*/ 9144006 w 9164708"/>
              <a:gd name="connsiteY2" fmla="*/ 4280000 h 5020531"/>
              <a:gd name="connsiteX3" fmla="*/ 4448030 w 9164708"/>
              <a:gd name="connsiteY3" fmla="*/ 5006362 h 5020531"/>
              <a:gd name="connsiteX4" fmla="*/ 0 w 9164708"/>
              <a:gd name="connsiteY4" fmla="*/ 3805979 h 5020531"/>
              <a:gd name="connsiteX5" fmla="*/ 20707 w 9164708"/>
              <a:gd name="connsiteY5" fmla="*/ 0 h 5020531"/>
              <a:gd name="connsiteX0" fmla="*/ 20707 w 9206127"/>
              <a:gd name="connsiteY0" fmla="*/ 0 h 5017325"/>
              <a:gd name="connsiteX1" fmla="*/ 9164707 w 9206127"/>
              <a:gd name="connsiteY1" fmla="*/ 0 h 5017325"/>
              <a:gd name="connsiteX2" fmla="*/ 9206127 w 9206127"/>
              <a:gd name="connsiteY2" fmla="*/ 4238781 h 5017325"/>
              <a:gd name="connsiteX3" fmla="*/ 4448030 w 9206127"/>
              <a:gd name="connsiteY3" fmla="*/ 5006362 h 5017325"/>
              <a:gd name="connsiteX4" fmla="*/ 0 w 9206127"/>
              <a:gd name="connsiteY4" fmla="*/ 3805979 h 5017325"/>
              <a:gd name="connsiteX5" fmla="*/ 20707 w 9206127"/>
              <a:gd name="connsiteY5" fmla="*/ 0 h 5017325"/>
              <a:gd name="connsiteX0" fmla="*/ 20707 w 9164708"/>
              <a:gd name="connsiteY0" fmla="*/ 0 h 5021995"/>
              <a:gd name="connsiteX1" fmla="*/ 9164707 w 9164708"/>
              <a:gd name="connsiteY1" fmla="*/ 0 h 5021995"/>
              <a:gd name="connsiteX2" fmla="*/ 9148273 w 9164708"/>
              <a:gd name="connsiteY2" fmla="*/ 4296363 h 5021995"/>
              <a:gd name="connsiteX3" fmla="*/ 4448030 w 9164708"/>
              <a:gd name="connsiteY3" fmla="*/ 5006362 h 5021995"/>
              <a:gd name="connsiteX4" fmla="*/ 0 w 9164708"/>
              <a:gd name="connsiteY4" fmla="*/ 3805979 h 5021995"/>
              <a:gd name="connsiteX5" fmla="*/ 20707 w 9164708"/>
              <a:gd name="connsiteY5" fmla="*/ 0 h 5021995"/>
              <a:gd name="connsiteX0" fmla="*/ 3862 w 9147862"/>
              <a:gd name="connsiteY0" fmla="*/ 0 h 5031506"/>
              <a:gd name="connsiteX1" fmla="*/ 9147862 w 9147862"/>
              <a:gd name="connsiteY1" fmla="*/ 0 h 5031506"/>
              <a:gd name="connsiteX2" fmla="*/ 9131428 w 9147862"/>
              <a:gd name="connsiteY2" fmla="*/ 4296363 h 5031506"/>
              <a:gd name="connsiteX3" fmla="*/ 4431185 w 9147862"/>
              <a:gd name="connsiteY3" fmla="*/ 5006362 h 5031506"/>
              <a:gd name="connsiteX4" fmla="*/ 0 w 9147862"/>
              <a:gd name="connsiteY4" fmla="*/ 3621591 h 5031506"/>
              <a:gd name="connsiteX5" fmla="*/ 3862 w 9147862"/>
              <a:gd name="connsiteY5" fmla="*/ 0 h 5031506"/>
              <a:gd name="connsiteX0" fmla="*/ 3862 w 9147862"/>
              <a:gd name="connsiteY0" fmla="*/ 0 h 4938699"/>
              <a:gd name="connsiteX1" fmla="*/ 9147862 w 9147862"/>
              <a:gd name="connsiteY1" fmla="*/ 0 h 4938699"/>
              <a:gd name="connsiteX2" fmla="*/ 9131428 w 9147862"/>
              <a:gd name="connsiteY2" fmla="*/ 4296363 h 4938699"/>
              <a:gd name="connsiteX3" fmla="*/ 4431185 w 9147862"/>
              <a:gd name="connsiteY3" fmla="*/ 4905787 h 4938699"/>
              <a:gd name="connsiteX4" fmla="*/ 0 w 9147862"/>
              <a:gd name="connsiteY4" fmla="*/ 3621591 h 4938699"/>
              <a:gd name="connsiteX5" fmla="*/ 3862 w 9147862"/>
              <a:gd name="connsiteY5" fmla="*/ 0 h 4938699"/>
              <a:gd name="connsiteX0" fmla="*/ 3862 w 9148270"/>
              <a:gd name="connsiteY0" fmla="*/ 0 h 4929359"/>
              <a:gd name="connsiteX1" fmla="*/ 9147862 w 9148270"/>
              <a:gd name="connsiteY1" fmla="*/ 0 h 4929359"/>
              <a:gd name="connsiteX2" fmla="*/ 9148270 w 9148270"/>
              <a:gd name="connsiteY2" fmla="*/ 4229313 h 4929359"/>
              <a:gd name="connsiteX3" fmla="*/ 4431185 w 9148270"/>
              <a:gd name="connsiteY3" fmla="*/ 4905787 h 4929359"/>
              <a:gd name="connsiteX4" fmla="*/ 0 w 9148270"/>
              <a:gd name="connsiteY4" fmla="*/ 3621591 h 4929359"/>
              <a:gd name="connsiteX5" fmla="*/ 3862 w 9148270"/>
              <a:gd name="connsiteY5" fmla="*/ 0 h 4929359"/>
              <a:gd name="connsiteX0" fmla="*/ 3862 w 9148270"/>
              <a:gd name="connsiteY0" fmla="*/ 2145604 h 7074965"/>
              <a:gd name="connsiteX1" fmla="*/ 7059478 w 9148270"/>
              <a:gd name="connsiteY1" fmla="*/ 0 h 7074965"/>
              <a:gd name="connsiteX2" fmla="*/ 9148270 w 9148270"/>
              <a:gd name="connsiteY2" fmla="*/ 6374917 h 7074965"/>
              <a:gd name="connsiteX3" fmla="*/ 4431185 w 9148270"/>
              <a:gd name="connsiteY3" fmla="*/ 7051391 h 7074965"/>
              <a:gd name="connsiteX4" fmla="*/ 0 w 9148270"/>
              <a:gd name="connsiteY4" fmla="*/ 5767195 h 7074965"/>
              <a:gd name="connsiteX5" fmla="*/ 3862 w 9148270"/>
              <a:gd name="connsiteY5" fmla="*/ 2145604 h 7074965"/>
              <a:gd name="connsiteX0" fmla="*/ 3862 w 7059886"/>
              <a:gd name="connsiteY0" fmla="*/ 2145604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862 w 7059886"/>
              <a:gd name="connsiteY5" fmla="*/ 2145604 h 8958105"/>
              <a:gd name="connsiteX0" fmla="*/ 3288015 w 7059886"/>
              <a:gd name="connsiteY0" fmla="*/ 50288 h 8958105"/>
              <a:gd name="connsiteX1" fmla="*/ 7059478 w 7059886"/>
              <a:gd name="connsiteY1" fmla="*/ 0 h 8958105"/>
              <a:gd name="connsiteX2" fmla="*/ 7059886 w 7059886"/>
              <a:gd name="connsiteY2" fmla="*/ 8855773 h 8958105"/>
              <a:gd name="connsiteX3" fmla="*/ 4431185 w 7059886"/>
              <a:gd name="connsiteY3" fmla="*/ 7051391 h 8958105"/>
              <a:gd name="connsiteX4" fmla="*/ 0 w 7059886"/>
              <a:gd name="connsiteY4" fmla="*/ 5767195 h 8958105"/>
              <a:gd name="connsiteX5" fmla="*/ 3288015 w 7059886"/>
              <a:gd name="connsiteY5" fmla="*/ 50288 h 8958105"/>
              <a:gd name="connsiteX0" fmla="*/ 3288015 w 7059886"/>
              <a:gd name="connsiteY0" fmla="*/ 0 h 8907817"/>
              <a:gd name="connsiteX1" fmla="*/ 7059478 w 7059886"/>
              <a:gd name="connsiteY1" fmla="*/ 33525 h 8907817"/>
              <a:gd name="connsiteX2" fmla="*/ 7059886 w 7059886"/>
              <a:gd name="connsiteY2" fmla="*/ 8805485 h 8907817"/>
              <a:gd name="connsiteX3" fmla="*/ 4431185 w 7059886"/>
              <a:gd name="connsiteY3" fmla="*/ 7001103 h 8907817"/>
              <a:gd name="connsiteX4" fmla="*/ 0 w 7059886"/>
              <a:gd name="connsiteY4" fmla="*/ 5716907 h 8907817"/>
              <a:gd name="connsiteX5" fmla="*/ 3288015 w 7059886"/>
              <a:gd name="connsiteY5" fmla="*/ 0 h 890781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067137"/>
              <a:gd name="connsiteX1" fmla="*/ 7059478 w 7059886"/>
              <a:gd name="connsiteY1" fmla="*/ 33525 h 9067137"/>
              <a:gd name="connsiteX2" fmla="*/ 7059886 w 7059886"/>
              <a:gd name="connsiteY2" fmla="*/ 8805485 h 9067137"/>
              <a:gd name="connsiteX3" fmla="*/ 3690146 w 7059886"/>
              <a:gd name="connsiteY3" fmla="*/ 8425919 h 9067137"/>
              <a:gd name="connsiteX4" fmla="*/ 0 w 7059886"/>
              <a:gd name="connsiteY4" fmla="*/ 5716907 h 9067137"/>
              <a:gd name="connsiteX5" fmla="*/ 3288015 w 7059886"/>
              <a:gd name="connsiteY5" fmla="*/ 0 h 9067137"/>
              <a:gd name="connsiteX0" fmla="*/ 3288015 w 7059886"/>
              <a:gd name="connsiteY0" fmla="*/ 0 h 9342987"/>
              <a:gd name="connsiteX1" fmla="*/ 7059478 w 7059886"/>
              <a:gd name="connsiteY1" fmla="*/ 33525 h 9342987"/>
              <a:gd name="connsiteX2" fmla="*/ 7059886 w 7059886"/>
              <a:gd name="connsiteY2" fmla="*/ 8805485 h 9342987"/>
              <a:gd name="connsiteX3" fmla="*/ 3201734 w 7059886"/>
              <a:gd name="connsiteY3" fmla="*/ 9046133 h 9342987"/>
              <a:gd name="connsiteX4" fmla="*/ 0 w 7059886"/>
              <a:gd name="connsiteY4" fmla="*/ 5716907 h 9342987"/>
              <a:gd name="connsiteX5" fmla="*/ 3288015 w 7059886"/>
              <a:gd name="connsiteY5" fmla="*/ 0 h 9342987"/>
              <a:gd name="connsiteX0" fmla="*/ 761744 w 4533615"/>
              <a:gd name="connsiteY0" fmla="*/ 0 h 9447615"/>
              <a:gd name="connsiteX1" fmla="*/ 4533207 w 4533615"/>
              <a:gd name="connsiteY1" fmla="*/ 33525 h 9447615"/>
              <a:gd name="connsiteX2" fmla="*/ 4533615 w 4533615"/>
              <a:gd name="connsiteY2" fmla="*/ 8805485 h 9447615"/>
              <a:gd name="connsiteX3" fmla="*/ 675463 w 4533615"/>
              <a:gd name="connsiteY3" fmla="*/ 9046133 h 9447615"/>
              <a:gd name="connsiteX4" fmla="*/ 0 w 4533615"/>
              <a:gd name="connsiteY4" fmla="*/ 4275329 h 9447615"/>
              <a:gd name="connsiteX5" fmla="*/ 761744 w 4533615"/>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447615"/>
              <a:gd name="connsiteX1" fmla="*/ 4536123 w 4536531"/>
              <a:gd name="connsiteY1" fmla="*/ 33525 h 9447615"/>
              <a:gd name="connsiteX2" fmla="*/ 4536531 w 4536531"/>
              <a:gd name="connsiteY2" fmla="*/ 8805485 h 9447615"/>
              <a:gd name="connsiteX3" fmla="*/ 678379 w 4536531"/>
              <a:gd name="connsiteY3" fmla="*/ 9046133 h 9447615"/>
              <a:gd name="connsiteX4" fmla="*/ 2916 w 4536531"/>
              <a:gd name="connsiteY4" fmla="*/ 4275329 h 9447615"/>
              <a:gd name="connsiteX5" fmla="*/ 764660 w 4536531"/>
              <a:gd name="connsiteY5" fmla="*/ 0 h 9447615"/>
              <a:gd name="connsiteX0" fmla="*/ 764660 w 4536531"/>
              <a:gd name="connsiteY0" fmla="*/ 0 h 9128327"/>
              <a:gd name="connsiteX1" fmla="*/ 4536123 w 4536531"/>
              <a:gd name="connsiteY1" fmla="*/ 33525 h 9128327"/>
              <a:gd name="connsiteX2" fmla="*/ 4536531 w 4536531"/>
              <a:gd name="connsiteY2" fmla="*/ 8805485 h 9128327"/>
              <a:gd name="connsiteX3" fmla="*/ 678379 w 4536531"/>
              <a:gd name="connsiteY3" fmla="*/ 9046133 h 9128327"/>
              <a:gd name="connsiteX4" fmla="*/ 2916 w 4536531"/>
              <a:gd name="connsiteY4" fmla="*/ 4275329 h 9128327"/>
              <a:gd name="connsiteX5" fmla="*/ 764660 w 4536531"/>
              <a:gd name="connsiteY5" fmla="*/ 0 h 9128327"/>
              <a:gd name="connsiteX0" fmla="*/ 941970 w 4713841"/>
              <a:gd name="connsiteY0" fmla="*/ 0 h 9152238"/>
              <a:gd name="connsiteX1" fmla="*/ 4713433 w 4713841"/>
              <a:gd name="connsiteY1" fmla="*/ 33525 h 9152238"/>
              <a:gd name="connsiteX2" fmla="*/ 4713841 w 4713841"/>
              <a:gd name="connsiteY2" fmla="*/ 8805485 h 9152238"/>
              <a:gd name="connsiteX3" fmla="*/ 451485 w 4713841"/>
              <a:gd name="connsiteY3" fmla="*/ 9096422 h 9152238"/>
              <a:gd name="connsiteX4" fmla="*/ 180226 w 4713841"/>
              <a:gd name="connsiteY4" fmla="*/ 4275329 h 9152238"/>
              <a:gd name="connsiteX5" fmla="*/ 941970 w 4713841"/>
              <a:gd name="connsiteY5" fmla="*/ 0 h 9152238"/>
              <a:gd name="connsiteX0" fmla="*/ 1209364 w 4728608"/>
              <a:gd name="connsiteY0" fmla="*/ 0 h 9152238"/>
              <a:gd name="connsiteX1" fmla="*/ 4728200 w 4728608"/>
              <a:gd name="connsiteY1" fmla="*/ 33525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209364 w 4728608"/>
              <a:gd name="connsiteY0" fmla="*/ 0 h 9152238"/>
              <a:gd name="connsiteX1" fmla="*/ 4728200 w 4728608"/>
              <a:gd name="connsiteY1" fmla="*/ 0 h 9152238"/>
              <a:gd name="connsiteX2" fmla="*/ 4728608 w 4728608"/>
              <a:gd name="connsiteY2" fmla="*/ 8805485 h 9152238"/>
              <a:gd name="connsiteX3" fmla="*/ 466252 w 4728608"/>
              <a:gd name="connsiteY3" fmla="*/ 9096422 h 9152238"/>
              <a:gd name="connsiteX4" fmla="*/ 194993 w 4728608"/>
              <a:gd name="connsiteY4" fmla="*/ 4275329 h 9152238"/>
              <a:gd name="connsiteX5" fmla="*/ 1209364 w 4728608"/>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4260"/>
              <a:gd name="connsiteY0" fmla="*/ 0 h 9152238"/>
              <a:gd name="connsiteX1" fmla="*/ 4873852 w 4874260"/>
              <a:gd name="connsiteY1" fmla="*/ 0 h 9152238"/>
              <a:gd name="connsiteX2" fmla="*/ 4874260 w 4874260"/>
              <a:gd name="connsiteY2" fmla="*/ 8805485 h 9152238"/>
              <a:gd name="connsiteX3" fmla="*/ 611904 w 4874260"/>
              <a:gd name="connsiteY3" fmla="*/ 9096422 h 9152238"/>
              <a:gd name="connsiteX4" fmla="*/ 88018 w 4874260"/>
              <a:gd name="connsiteY4" fmla="*/ 4040654 h 9152238"/>
              <a:gd name="connsiteX5" fmla="*/ 1355016 w 4874260"/>
              <a:gd name="connsiteY5" fmla="*/ 0 h 9152238"/>
              <a:gd name="connsiteX0" fmla="*/ 1355016 w 4873852"/>
              <a:gd name="connsiteY0" fmla="*/ 0 h 9250941"/>
              <a:gd name="connsiteX1" fmla="*/ 4873852 w 4873852"/>
              <a:gd name="connsiteY1" fmla="*/ 0 h 9250941"/>
              <a:gd name="connsiteX2" fmla="*/ 4857418 w 4873852"/>
              <a:gd name="connsiteY2" fmla="*/ 8973110 h 9250941"/>
              <a:gd name="connsiteX3" fmla="*/ 611904 w 4873852"/>
              <a:gd name="connsiteY3" fmla="*/ 9096422 h 9250941"/>
              <a:gd name="connsiteX4" fmla="*/ 88018 w 4873852"/>
              <a:gd name="connsiteY4" fmla="*/ 4040654 h 9250941"/>
              <a:gd name="connsiteX5" fmla="*/ 1355016 w 4873852"/>
              <a:gd name="connsiteY5" fmla="*/ 0 h 9250941"/>
              <a:gd name="connsiteX0" fmla="*/ 1355016 w 4873852"/>
              <a:gd name="connsiteY0" fmla="*/ 0 h 9096422"/>
              <a:gd name="connsiteX1" fmla="*/ 4873852 w 4873852"/>
              <a:gd name="connsiteY1" fmla="*/ 0 h 9096422"/>
              <a:gd name="connsiteX2" fmla="*/ 4857418 w 4873852"/>
              <a:gd name="connsiteY2" fmla="*/ 8973110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55016 w 4873852"/>
              <a:gd name="connsiteY0" fmla="*/ 0 h 9115329"/>
              <a:gd name="connsiteX1" fmla="*/ 4873852 w 4873852"/>
              <a:gd name="connsiteY1" fmla="*/ 0 h 9115329"/>
              <a:gd name="connsiteX2" fmla="*/ 4857418 w 4873852"/>
              <a:gd name="connsiteY2" fmla="*/ 9077876 h 9115329"/>
              <a:gd name="connsiteX3" fmla="*/ 611904 w 4873852"/>
              <a:gd name="connsiteY3" fmla="*/ 9096422 h 9115329"/>
              <a:gd name="connsiteX4" fmla="*/ 88018 w 4873852"/>
              <a:gd name="connsiteY4" fmla="*/ 4040654 h 9115329"/>
              <a:gd name="connsiteX5" fmla="*/ 1355016 w 4873852"/>
              <a:gd name="connsiteY5" fmla="*/ 0 h 9115329"/>
              <a:gd name="connsiteX0" fmla="*/ 1355016 w 4873852"/>
              <a:gd name="connsiteY0" fmla="*/ 0 h 9096422"/>
              <a:gd name="connsiteX1" fmla="*/ 4873852 w 4873852"/>
              <a:gd name="connsiteY1" fmla="*/ 0 h 9096422"/>
              <a:gd name="connsiteX2" fmla="*/ 4857418 w 4873852"/>
              <a:gd name="connsiteY2" fmla="*/ 9077876 h 9096422"/>
              <a:gd name="connsiteX3" fmla="*/ 611904 w 4873852"/>
              <a:gd name="connsiteY3" fmla="*/ 9096422 h 9096422"/>
              <a:gd name="connsiteX4" fmla="*/ 88018 w 4873852"/>
              <a:gd name="connsiteY4" fmla="*/ 4040654 h 9096422"/>
              <a:gd name="connsiteX5" fmla="*/ 1355016 w 4873852"/>
              <a:gd name="connsiteY5" fmla="*/ 0 h 9096422"/>
              <a:gd name="connsiteX0" fmla="*/ 1314066 w 4832902"/>
              <a:gd name="connsiteY0" fmla="*/ 0 h 9096422"/>
              <a:gd name="connsiteX1" fmla="*/ 4832902 w 4832902"/>
              <a:gd name="connsiteY1" fmla="*/ 0 h 9096422"/>
              <a:gd name="connsiteX2" fmla="*/ 4816468 w 4832902"/>
              <a:gd name="connsiteY2" fmla="*/ 9077876 h 9096422"/>
              <a:gd name="connsiteX3" fmla="*/ 570954 w 4832902"/>
              <a:gd name="connsiteY3" fmla="*/ 9096422 h 9096422"/>
              <a:gd name="connsiteX4" fmla="*/ 47068 w 4832902"/>
              <a:gd name="connsiteY4" fmla="*/ 4040654 h 9096422"/>
              <a:gd name="connsiteX5" fmla="*/ 1314066 w 4832902"/>
              <a:gd name="connsiteY5" fmla="*/ 0 h 9096422"/>
              <a:gd name="connsiteX0" fmla="*/ 1375287 w 4894123"/>
              <a:gd name="connsiteY0" fmla="*/ 0 h 9096422"/>
              <a:gd name="connsiteX1" fmla="*/ 4894123 w 4894123"/>
              <a:gd name="connsiteY1" fmla="*/ 0 h 9096422"/>
              <a:gd name="connsiteX2" fmla="*/ 4877689 w 4894123"/>
              <a:gd name="connsiteY2" fmla="*/ 9077876 h 9096422"/>
              <a:gd name="connsiteX3" fmla="*/ 632175 w 4894123"/>
              <a:gd name="connsiteY3" fmla="*/ 9096422 h 9096422"/>
              <a:gd name="connsiteX4" fmla="*/ 38115 w 4894123"/>
              <a:gd name="connsiteY4" fmla="*/ 4162880 h 9096422"/>
              <a:gd name="connsiteX5" fmla="*/ 1375287 w 4894123"/>
              <a:gd name="connsiteY5" fmla="*/ 0 h 9096422"/>
              <a:gd name="connsiteX0" fmla="*/ 1263311 w 4887408"/>
              <a:gd name="connsiteY0" fmla="*/ 17461 h 9096422"/>
              <a:gd name="connsiteX1" fmla="*/ 4887408 w 4887408"/>
              <a:gd name="connsiteY1" fmla="*/ 0 h 9096422"/>
              <a:gd name="connsiteX2" fmla="*/ 4870974 w 4887408"/>
              <a:gd name="connsiteY2" fmla="*/ 9077876 h 9096422"/>
              <a:gd name="connsiteX3" fmla="*/ 625460 w 4887408"/>
              <a:gd name="connsiteY3" fmla="*/ 9096422 h 9096422"/>
              <a:gd name="connsiteX4" fmla="*/ 31400 w 4887408"/>
              <a:gd name="connsiteY4" fmla="*/ 4162880 h 9096422"/>
              <a:gd name="connsiteX5" fmla="*/ 1263311 w 4887408"/>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162880 h 9096422"/>
              <a:gd name="connsiteX5" fmla="*/ 1257809 w 4881906"/>
              <a:gd name="connsiteY5" fmla="*/ 17461 h 9096422"/>
              <a:gd name="connsiteX0" fmla="*/ 1257809 w 4881906"/>
              <a:gd name="connsiteY0" fmla="*/ 17461 h 9096422"/>
              <a:gd name="connsiteX1" fmla="*/ 4881906 w 4881906"/>
              <a:gd name="connsiteY1" fmla="*/ 0 h 9096422"/>
              <a:gd name="connsiteX2" fmla="*/ 4865472 w 4881906"/>
              <a:gd name="connsiteY2" fmla="*/ 9077876 h 9096422"/>
              <a:gd name="connsiteX3" fmla="*/ 619958 w 4881906"/>
              <a:gd name="connsiteY3" fmla="*/ 9096422 h 9096422"/>
              <a:gd name="connsiteX4" fmla="*/ 25898 w 4881906"/>
              <a:gd name="connsiteY4" fmla="*/ 4372412 h 9096422"/>
              <a:gd name="connsiteX5" fmla="*/ 1257809 w 4881906"/>
              <a:gd name="connsiteY5" fmla="*/ 17461 h 9096422"/>
              <a:gd name="connsiteX0" fmla="*/ 1251930 w 4876027"/>
              <a:gd name="connsiteY0" fmla="*/ 17461 h 9096422"/>
              <a:gd name="connsiteX1" fmla="*/ 4876027 w 4876027"/>
              <a:gd name="connsiteY1" fmla="*/ 0 h 9096422"/>
              <a:gd name="connsiteX2" fmla="*/ 4859593 w 4876027"/>
              <a:gd name="connsiteY2" fmla="*/ 9077876 h 9096422"/>
              <a:gd name="connsiteX3" fmla="*/ 614079 w 4876027"/>
              <a:gd name="connsiteY3" fmla="*/ 9096422 h 9096422"/>
              <a:gd name="connsiteX4" fmla="*/ 20019 w 4876027"/>
              <a:gd name="connsiteY4" fmla="*/ 4372412 h 9096422"/>
              <a:gd name="connsiteX5" fmla="*/ 1251930 w 4876027"/>
              <a:gd name="connsiteY5" fmla="*/ 17461 h 9096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027" h="9096422">
                <a:moveTo>
                  <a:pt x="1251930" y="17461"/>
                </a:moveTo>
                <a:lnTo>
                  <a:pt x="4876027" y="0"/>
                </a:lnTo>
                <a:cubicBezTo>
                  <a:pt x="4876028" y="1337359"/>
                  <a:pt x="4859592" y="7740517"/>
                  <a:pt x="4859593" y="9077876"/>
                </a:cubicBezTo>
                <a:cubicBezTo>
                  <a:pt x="3320261" y="9106777"/>
                  <a:pt x="1268631" y="9080372"/>
                  <a:pt x="614079" y="9096422"/>
                </a:cubicBezTo>
                <a:cubicBezTo>
                  <a:pt x="139173" y="7695340"/>
                  <a:pt x="-68746" y="5623657"/>
                  <a:pt x="20019" y="4372412"/>
                </a:cubicBezTo>
                <a:cubicBezTo>
                  <a:pt x="108784" y="3121167"/>
                  <a:pt x="644338" y="1191133"/>
                  <a:pt x="1251930" y="17461"/>
                </a:cubicBezTo>
                <a:close/>
              </a:path>
            </a:pathLst>
          </a:custGeom>
        </p:spPr>
      </p:pic>
    </p:spTree>
    <p:extLst>
      <p:ext uri="{BB962C8B-B14F-4D97-AF65-F5344CB8AC3E}">
        <p14:creationId xmlns:p14="http://schemas.microsoft.com/office/powerpoint/2010/main" val="2453844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A513C7F2-AB1C-2C97-CE8C-4862287E2636}"/>
              </a:ext>
            </a:extLst>
          </p:cNvPr>
          <p:cNvPicPr>
            <a:picLocks noChangeAspect="1"/>
          </p:cNvPicPr>
          <p:nvPr/>
        </p:nvPicPr>
        <p:blipFill>
          <a:blip r:embed="rId2"/>
          <a:srcRect l="552" t="28537" r="50421" b="4590"/>
          <a:stretch>
            <a:fillRect/>
          </a:stretch>
        </p:blipFill>
        <p:spPr>
          <a:xfrm>
            <a:off x="430337" y="463611"/>
            <a:ext cx="11330493" cy="4829585"/>
          </a:xfrm>
          <a:prstGeom prst="rect">
            <a:avLst/>
          </a:prstGeom>
        </p:spPr>
      </p:pic>
      <p:sp>
        <p:nvSpPr>
          <p:cNvPr id="8" name="Rechthoek 7">
            <a:extLst>
              <a:ext uri="{FF2B5EF4-FFF2-40B4-BE49-F238E27FC236}">
                <a16:creationId xmlns:a16="http://schemas.microsoft.com/office/drawing/2014/main" id="{3626E076-C461-22F4-3577-50161D9FC46A}"/>
              </a:ext>
            </a:extLst>
          </p:cNvPr>
          <p:cNvSpPr/>
          <p:nvPr/>
        </p:nvSpPr>
        <p:spPr>
          <a:xfrm>
            <a:off x="9785669" y="1489420"/>
            <a:ext cx="2054055" cy="726286"/>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0244B492-B9F0-3B22-1DE3-8979B7389C3B}"/>
              </a:ext>
            </a:extLst>
          </p:cNvPr>
          <p:cNvSpPr txBox="1"/>
          <p:nvPr/>
        </p:nvSpPr>
        <p:spPr>
          <a:xfrm>
            <a:off x="9018647" y="6596800"/>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100" b="1">
                <a:solidFill>
                  <a:schemeClr val="bg1"/>
                </a:solidFill>
                <a:latin typeface="Arial"/>
                <a:ea typeface="Calibri"/>
                <a:cs typeface="Arial"/>
              </a:rPr>
              <a:t>Zijn alle </a:t>
            </a:r>
            <a:r>
              <a:rPr lang="nl-NL" sz="1100" b="1" err="1">
                <a:solidFill>
                  <a:schemeClr val="bg1"/>
                </a:solidFill>
                <a:latin typeface="Arial"/>
                <a:ea typeface="Calibri"/>
                <a:cs typeface="Arial"/>
              </a:rPr>
              <a:t>VIB's</a:t>
            </a:r>
            <a:r>
              <a:rPr lang="nl-NL" sz="1100" b="1">
                <a:solidFill>
                  <a:schemeClr val="bg1"/>
                </a:solidFill>
                <a:latin typeface="Arial"/>
                <a:ea typeface="Calibri"/>
                <a:cs typeface="Arial"/>
              </a:rPr>
              <a:t> nog actueel?</a:t>
            </a:r>
            <a:endParaRPr lang="nl-NL" sz="1100" b="1">
              <a:solidFill>
                <a:schemeClr val="bg1"/>
              </a:solidFill>
              <a:latin typeface="Arial"/>
              <a:cs typeface="Arial"/>
            </a:endParaRPr>
          </a:p>
        </p:txBody>
      </p:sp>
    </p:spTree>
    <p:extLst>
      <p:ext uri="{BB962C8B-B14F-4D97-AF65-F5344CB8AC3E}">
        <p14:creationId xmlns:p14="http://schemas.microsoft.com/office/powerpoint/2010/main" val="1515217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630AB-C45A-D973-90AE-D24BAD7264CF}"/>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0B3FE9E-8327-37A5-28F2-13468C2F2C84}"/>
              </a:ext>
            </a:extLst>
          </p:cNvPr>
          <p:cNvSpPr txBox="1"/>
          <p:nvPr/>
        </p:nvSpPr>
        <p:spPr>
          <a:xfrm>
            <a:off x="9018647" y="6596800"/>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100" b="1">
                <a:solidFill>
                  <a:schemeClr val="bg1"/>
                </a:solidFill>
                <a:latin typeface="Arial"/>
                <a:ea typeface="Calibri"/>
                <a:cs typeface="Arial"/>
              </a:rPr>
              <a:t>Zijn alle </a:t>
            </a:r>
            <a:r>
              <a:rPr lang="nl-NL" sz="1100" b="1" err="1">
                <a:solidFill>
                  <a:schemeClr val="bg1"/>
                </a:solidFill>
                <a:latin typeface="Arial"/>
                <a:ea typeface="Calibri"/>
                <a:cs typeface="Arial"/>
              </a:rPr>
              <a:t>VIB's</a:t>
            </a:r>
            <a:r>
              <a:rPr lang="nl-NL" sz="1100" b="1">
                <a:solidFill>
                  <a:schemeClr val="bg1"/>
                </a:solidFill>
                <a:latin typeface="Arial"/>
                <a:ea typeface="Calibri"/>
                <a:cs typeface="Arial"/>
              </a:rPr>
              <a:t> nog actueel?</a:t>
            </a:r>
            <a:endParaRPr lang="nl-NL" sz="1100" b="1">
              <a:solidFill>
                <a:schemeClr val="bg1"/>
              </a:solidFill>
              <a:latin typeface="Arial"/>
              <a:cs typeface="Arial"/>
            </a:endParaRPr>
          </a:p>
        </p:txBody>
      </p:sp>
      <p:pic>
        <p:nvPicPr>
          <p:cNvPr id="3" name="Afbeelding 2" descr="Afbeelding met tekst, schermopname, nummer, software&#10;&#10;Door AI gegenereerde inhoud is mogelijk onjuist.">
            <a:extLst>
              <a:ext uri="{FF2B5EF4-FFF2-40B4-BE49-F238E27FC236}">
                <a16:creationId xmlns:a16="http://schemas.microsoft.com/office/drawing/2014/main" id="{DE6F5FD2-E25D-680D-DC65-1D03ED593651}"/>
              </a:ext>
            </a:extLst>
          </p:cNvPr>
          <p:cNvPicPr>
            <a:picLocks noChangeAspect="1"/>
          </p:cNvPicPr>
          <p:nvPr/>
        </p:nvPicPr>
        <p:blipFill>
          <a:blip r:embed="rId2"/>
          <a:srcRect l="678" t="23162" r="50341" b="7520"/>
          <a:stretch>
            <a:fillRect/>
          </a:stretch>
        </p:blipFill>
        <p:spPr>
          <a:xfrm>
            <a:off x="526108" y="466564"/>
            <a:ext cx="11137392" cy="4925511"/>
          </a:xfrm>
          <a:prstGeom prst="rect">
            <a:avLst/>
          </a:prstGeom>
        </p:spPr>
      </p:pic>
      <p:sp>
        <p:nvSpPr>
          <p:cNvPr id="4" name="Tekstvak 3">
            <a:extLst>
              <a:ext uri="{FF2B5EF4-FFF2-40B4-BE49-F238E27FC236}">
                <a16:creationId xmlns:a16="http://schemas.microsoft.com/office/drawing/2014/main" id="{9C21CEC1-CB3C-E409-3E53-80324531CE9A}"/>
              </a:ext>
            </a:extLst>
          </p:cNvPr>
          <p:cNvSpPr txBox="1"/>
          <p:nvPr/>
        </p:nvSpPr>
        <p:spPr>
          <a:xfrm>
            <a:off x="121065" y="6569580"/>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b="0" i="0" u="none" strike="noStrike" baseline="0">
                <a:solidFill>
                  <a:schemeClr val="bg1"/>
                </a:solidFill>
                <a:latin typeface="Calibri"/>
                <a:ea typeface="Segoe UI"/>
                <a:cs typeface="Segoe UI"/>
                <a:hlinkClick r:id="rId3">
                  <a:extLst>
                    <a:ext uri="{A12FA001-AC4F-418D-AE19-62706E023703}">
                      <ahyp:hlinkClr xmlns:ahyp="http://schemas.microsoft.com/office/drawing/2018/hyperlinkcolor" val="tx"/>
                    </a:ext>
                  </a:extLst>
                </a:hlinkClick>
              </a:rPr>
              <a:t>https://www.stoffenmanager.com/kennisbank/webinar-vib-beter-begrijpen/</a:t>
            </a:r>
            <a:r>
              <a:rPr lang="nl-NL" sz="1400" b="0" i="0" u="none" strike="noStrike" baseline="0">
                <a:solidFill>
                  <a:schemeClr val="bg1"/>
                </a:solidFill>
                <a:latin typeface="Calibri"/>
              </a:rPr>
              <a:t> </a:t>
            </a:r>
            <a:r>
              <a:rPr sz="1400" b="0" i="0">
                <a:solidFill>
                  <a:schemeClr val="bg1"/>
                </a:solidFill>
                <a:latin typeface="Calibri"/>
                <a:ea typeface="Calibri"/>
                <a:cs typeface="Calibri"/>
              </a:rPr>
              <a:t>​</a:t>
            </a:r>
            <a:endParaRPr lang="nl-NL">
              <a:solidFill>
                <a:schemeClr val="bg1"/>
              </a:solidFill>
              <a:ea typeface="Calibri"/>
              <a:cs typeface="Calibri"/>
            </a:endParaRPr>
          </a:p>
          <a:p>
            <a:pPr algn="ctr"/>
            <a:endParaRPr lang="nl-NL"/>
          </a:p>
        </p:txBody>
      </p:sp>
    </p:spTree>
    <p:extLst>
      <p:ext uri="{BB962C8B-B14F-4D97-AF65-F5344CB8AC3E}">
        <p14:creationId xmlns:p14="http://schemas.microsoft.com/office/powerpoint/2010/main" val="697507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0386B1-1192-790C-A5B1-9A01A70231DE}"/>
              </a:ext>
            </a:extLst>
          </p:cNvPr>
          <p:cNvSpPr>
            <a:spLocks noGrp="1"/>
          </p:cNvSpPr>
          <p:nvPr>
            <p:ph type="ctrTitle"/>
          </p:nvPr>
        </p:nvSpPr>
        <p:spPr>
          <a:xfrm>
            <a:off x="804488" y="268335"/>
            <a:ext cx="10726096" cy="1438712"/>
          </a:xfrm>
        </p:spPr>
        <p:txBody>
          <a:bodyPr>
            <a:normAutofit/>
          </a:bodyPr>
          <a:lstStyle/>
          <a:p>
            <a:pPr algn="ctr"/>
            <a:r>
              <a:rPr lang="nl-NL"/>
              <a:t>Kloppen je stoffenregistraties nog?</a:t>
            </a:r>
            <a:br>
              <a:rPr lang="nl-NL"/>
            </a:br>
            <a:endParaRPr lang="nl-NL"/>
          </a:p>
        </p:txBody>
      </p:sp>
      <p:pic>
        <p:nvPicPr>
          <p:cNvPr id="5" name="Afbeelding 4">
            <a:extLst>
              <a:ext uri="{FF2B5EF4-FFF2-40B4-BE49-F238E27FC236}">
                <a16:creationId xmlns:a16="http://schemas.microsoft.com/office/drawing/2014/main" id="{4155FA41-041E-5CFB-4969-150A1D16CB16}"/>
              </a:ext>
            </a:extLst>
          </p:cNvPr>
          <p:cNvPicPr>
            <a:picLocks noChangeAspect="1"/>
          </p:cNvPicPr>
          <p:nvPr/>
        </p:nvPicPr>
        <p:blipFill>
          <a:blip r:embed="rId2"/>
          <a:srcRect l="525" t="20164" r="50650" b="4858"/>
          <a:stretch>
            <a:fillRect/>
          </a:stretch>
        </p:blipFill>
        <p:spPr>
          <a:xfrm>
            <a:off x="804488" y="1167839"/>
            <a:ext cx="10963656" cy="5261241"/>
          </a:xfrm>
          <a:prstGeom prst="rect">
            <a:avLst/>
          </a:prstGeom>
        </p:spPr>
      </p:pic>
      <p:sp>
        <p:nvSpPr>
          <p:cNvPr id="7" name="Rechthoek 6">
            <a:extLst>
              <a:ext uri="{FF2B5EF4-FFF2-40B4-BE49-F238E27FC236}">
                <a16:creationId xmlns:a16="http://schemas.microsoft.com/office/drawing/2014/main" id="{CBCB94C0-37ED-963C-C5EF-775000EC388E}"/>
              </a:ext>
            </a:extLst>
          </p:cNvPr>
          <p:cNvSpPr/>
          <p:nvPr/>
        </p:nvSpPr>
        <p:spPr>
          <a:xfrm>
            <a:off x="10065980" y="2454939"/>
            <a:ext cx="1761744" cy="730057"/>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2F3949C-C8F1-4E64-0FD8-D70639B5197D}"/>
              </a:ext>
            </a:extLst>
          </p:cNvPr>
          <p:cNvSpPr/>
          <p:nvPr/>
        </p:nvSpPr>
        <p:spPr>
          <a:xfrm>
            <a:off x="2326033" y="5249457"/>
            <a:ext cx="1755679" cy="31033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4BF1F198-5E42-578E-E88A-BB40D7848CD0}"/>
              </a:ext>
            </a:extLst>
          </p:cNvPr>
          <p:cNvSpPr/>
          <p:nvPr/>
        </p:nvSpPr>
        <p:spPr>
          <a:xfrm>
            <a:off x="2326032" y="6186151"/>
            <a:ext cx="1755679" cy="31033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ige driehoek 7">
            <a:extLst>
              <a:ext uri="{FF2B5EF4-FFF2-40B4-BE49-F238E27FC236}">
                <a16:creationId xmlns:a16="http://schemas.microsoft.com/office/drawing/2014/main" id="{0FF1697F-5BCA-7244-6AD0-1DFDB34AADB8}"/>
              </a:ext>
            </a:extLst>
          </p:cNvPr>
          <p:cNvSpPr/>
          <p:nvPr/>
        </p:nvSpPr>
        <p:spPr>
          <a:xfrm rot="10800000">
            <a:off x="11279320" y="-973"/>
            <a:ext cx="914628" cy="912072"/>
          </a:xfrm>
          <a:prstGeom prst="r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E842C599-2E81-4BF9-8E72-6CF92EB4438C}"/>
              </a:ext>
            </a:extLst>
          </p:cNvPr>
          <p:cNvSpPr txBox="1"/>
          <p:nvPr/>
        </p:nvSpPr>
        <p:spPr>
          <a:xfrm rot="2700000">
            <a:off x="11100824" y="198175"/>
            <a:ext cx="15142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b="1">
                <a:solidFill>
                  <a:schemeClr val="bg1"/>
                </a:solidFill>
                <a:latin typeface="Arial"/>
                <a:ea typeface="Calibri"/>
                <a:cs typeface="Arial"/>
              </a:rPr>
              <a:t>Premium</a:t>
            </a:r>
          </a:p>
        </p:txBody>
      </p:sp>
    </p:spTree>
    <p:extLst>
      <p:ext uri="{BB962C8B-B14F-4D97-AF65-F5344CB8AC3E}">
        <p14:creationId xmlns:p14="http://schemas.microsoft.com/office/powerpoint/2010/main" val="1470343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225744-F68E-B198-0EA1-529C49317550}"/>
              </a:ext>
            </a:extLst>
          </p:cNvPr>
          <p:cNvSpPr>
            <a:spLocks noGrp="1"/>
          </p:cNvSpPr>
          <p:nvPr>
            <p:ph type="ctrTitle"/>
          </p:nvPr>
        </p:nvSpPr>
        <p:spPr/>
        <p:txBody>
          <a:bodyPr/>
          <a:lstStyle/>
          <a:p>
            <a:endParaRPr lang="nl-NL"/>
          </a:p>
        </p:txBody>
      </p:sp>
      <p:sp>
        <p:nvSpPr>
          <p:cNvPr id="3" name="Ondertitel 2">
            <a:extLst>
              <a:ext uri="{FF2B5EF4-FFF2-40B4-BE49-F238E27FC236}">
                <a16:creationId xmlns:a16="http://schemas.microsoft.com/office/drawing/2014/main" id="{D94FE951-4864-4F95-DC67-A565E16B1E19}"/>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689E784E-2C0A-FD78-7150-56295A440EEF}"/>
              </a:ext>
            </a:extLst>
          </p:cNvPr>
          <p:cNvPicPr>
            <a:picLocks noChangeAspect="1"/>
          </p:cNvPicPr>
          <p:nvPr/>
        </p:nvPicPr>
        <p:blipFill>
          <a:blip r:embed="rId2"/>
          <a:stretch>
            <a:fillRect/>
          </a:stretch>
        </p:blipFill>
        <p:spPr>
          <a:xfrm>
            <a:off x="82241" y="634856"/>
            <a:ext cx="12027518" cy="5588287"/>
          </a:xfrm>
          <a:prstGeom prst="rect">
            <a:avLst/>
          </a:prstGeom>
        </p:spPr>
      </p:pic>
      <p:sp>
        <p:nvSpPr>
          <p:cNvPr id="7" name="Rechthoek 6">
            <a:extLst>
              <a:ext uri="{FF2B5EF4-FFF2-40B4-BE49-F238E27FC236}">
                <a16:creationId xmlns:a16="http://schemas.microsoft.com/office/drawing/2014/main" id="{906F6DCD-405D-DDA6-08C1-1C50371EAC6E}"/>
              </a:ext>
            </a:extLst>
          </p:cNvPr>
          <p:cNvSpPr/>
          <p:nvPr/>
        </p:nvSpPr>
        <p:spPr>
          <a:xfrm>
            <a:off x="11387511" y="1041051"/>
            <a:ext cx="411045" cy="330550"/>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ige driehoek 3">
            <a:extLst>
              <a:ext uri="{FF2B5EF4-FFF2-40B4-BE49-F238E27FC236}">
                <a16:creationId xmlns:a16="http://schemas.microsoft.com/office/drawing/2014/main" id="{18F0F3A5-6238-3C67-2653-E7BAF9A4F65D}"/>
              </a:ext>
            </a:extLst>
          </p:cNvPr>
          <p:cNvSpPr/>
          <p:nvPr/>
        </p:nvSpPr>
        <p:spPr>
          <a:xfrm rot="10800000">
            <a:off x="11279320" y="-973"/>
            <a:ext cx="914628" cy="912072"/>
          </a:xfrm>
          <a:prstGeom prst="r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DDD14006-A69D-1D76-CC49-C4E026AA57E4}"/>
              </a:ext>
            </a:extLst>
          </p:cNvPr>
          <p:cNvSpPr txBox="1"/>
          <p:nvPr/>
        </p:nvSpPr>
        <p:spPr>
          <a:xfrm rot="2700000">
            <a:off x="11100824" y="198175"/>
            <a:ext cx="15142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b="1">
                <a:solidFill>
                  <a:schemeClr val="bg1"/>
                </a:solidFill>
                <a:latin typeface="Arial"/>
                <a:ea typeface="Calibri"/>
                <a:cs typeface="Arial"/>
              </a:rPr>
              <a:t>Premium</a:t>
            </a:r>
          </a:p>
        </p:txBody>
      </p:sp>
    </p:spTree>
    <p:extLst>
      <p:ext uri="{BB962C8B-B14F-4D97-AF65-F5344CB8AC3E}">
        <p14:creationId xmlns:p14="http://schemas.microsoft.com/office/powerpoint/2010/main" val="942330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9CC7C-C13C-AAAC-716C-F8F786B175E3}"/>
              </a:ext>
            </a:extLst>
          </p:cNvPr>
          <p:cNvSpPr>
            <a:spLocks noGrp="1"/>
          </p:cNvSpPr>
          <p:nvPr>
            <p:ph type="ctrTitle"/>
          </p:nvPr>
        </p:nvSpPr>
        <p:spPr>
          <a:xfrm>
            <a:off x="329000" y="329066"/>
            <a:ext cx="5291512" cy="1438712"/>
          </a:xfrm>
        </p:spPr>
        <p:txBody>
          <a:bodyPr/>
          <a:lstStyle/>
          <a:p>
            <a:r>
              <a:rPr lang="nl-NL"/>
              <a:t>Logboek</a:t>
            </a:r>
          </a:p>
        </p:txBody>
      </p:sp>
      <p:pic>
        <p:nvPicPr>
          <p:cNvPr id="5" name="Afbeelding 4">
            <a:extLst>
              <a:ext uri="{FF2B5EF4-FFF2-40B4-BE49-F238E27FC236}">
                <a16:creationId xmlns:a16="http://schemas.microsoft.com/office/drawing/2014/main" id="{E0F199C4-EE64-4370-AB63-308E8D72DC60}"/>
              </a:ext>
            </a:extLst>
          </p:cNvPr>
          <p:cNvPicPr>
            <a:picLocks noChangeAspect="1"/>
          </p:cNvPicPr>
          <p:nvPr/>
        </p:nvPicPr>
        <p:blipFill>
          <a:blip r:embed="rId2"/>
          <a:srcRect l="7847" t="7281" r="58225" b="18947"/>
          <a:stretch>
            <a:fillRect/>
          </a:stretch>
        </p:blipFill>
        <p:spPr>
          <a:xfrm>
            <a:off x="3094820" y="1048422"/>
            <a:ext cx="7695100" cy="5228824"/>
          </a:xfrm>
          <a:prstGeom prst="rect">
            <a:avLst/>
          </a:prstGeom>
        </p:spPr>
      </p:pic>
      <p:sp>
        <p:nvSpPr>
          <p:cNvPr id="6" name="Rechthoek 5">
            <a:extLst>
              <a:ext uri="{FF2B5EF4-FFF2-40B4-BE49-F238E27FC236}">
                <a16:creationId xmlns:a16="http://schemas.microsoft.com/office/drawing/2014/main" id="{41E0523F-5A1E-E4EB-DCF6-9E54A7748437}"/>
              </a:ext>
            </a:extLst>
          </p:cNvPr>
          <p:cNvSpPr/>
          <p:nvPr/>
        </p:nvSpPr>
        <p:spPr>
          <a:xfrm>
            <a:off x="8119873" y="1048422"/>
            <a:ext cx="1755647" cy="1711507"/>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ige driehoek 3">
            <a:extLst>
              <a:ext uri="{FF2B5EF4-FFF2-40B4-BE49-F238E27FC236}">
                <a16:creationId xmlns:a16="http://schemas.microsoft.com/office/drawing/2014/main" id="{BD450DE5-5FF6-0A12-79DE-50A5EFAF0E80}"/>
              </a:ext>
            </a:extLst>
          </p:cNvPr>
          <p:cNvSpPr/>
          <p:nvPr/>
        </p:nvSpPr>
        <p:spPr>
          <a:xfrm rot="10800000">
            <a:off x="11279320" y="-973"/>
            <a:ext cx="914628" cy="912072"/>
          </a:xfrm>
          <a:prstGeom prst="r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0D2A93A-414E-10D7-5D65-8E58C2322E2C}"/>
              </a:ext>
            </a:extLst>
          </p:cNvPr>
          <p:cNvSpPr txBox="1"/>
          <p:nvPr/>
        </p:nvSpPr>
        <p:spPr>
          <a:xfrm rot="2700000">
            <a:off x="11100824" y="198175"/>
            <a:ext cx="15142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b="1">
                <a:solidFill>
                  <a:schemeClr val="bg1"/>
                </a:solidFill>
                <a:latin typeface="Arial"/>
                <a:ea typeface="Calibri"/>
                <a:cs typeface="Arial"/>
              </a:rPr>
              <a:t>Premium</a:t>
            </a:r>
          </a:p>
        </p:txBody>
      </p:sp>
    </p:spTree>
    <p:extLst>
      <p:ext uri="{BB962C8B-B14F-4D97-AF65-F5344CB8AC3E}">
        <p14:creationId xmlns:p14="http://schemas.microsoft.com/office/powerpoint/2010/main" val="4250866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AE4B1E-B3A0-FF8B-BA23-E9F841E7CD41}"/>
              </a:ext>
            </a:extLst>
          </p:cNvPr>
          <p:cNvSpPr>
            <a:spLocks noGrp="1"/>
          </p:cNvSpPr>
          <p:nvPr>
            <p:ph type="ctrTitle"/>
          </p:nvPr>
        </p:nvSpPr>
        <p:spPr>
          <a:xfrm>
            <a:off x="-208880" y="455773"/>
            <a:ext cx="12609760" cy="1438712"/>
          </a:xfrm>
        </p:spPr>
        <p:txBody>
          <a:bodyPr>
            <a:normAutofit/>
          </a:bodyPr>
          <a:lstStyle/>
          <a:p>
            <a:pPr algn="ctr"/>
            <a:r>
              <a:rPr lang="nl-NL" sz="3600">
                <a:latin typeface="Arial"/>
                <a:cs typeface="Arial"/>
              </a:rPr>
              <a:t>Zijn blootstellingsbeoordelingen nog relevant?</a:t>
            </a:r>
            <a:br>
              <a:rPr lang="nl-NL" sz="3600"/>
            </a:br>
            <a:endParaRPr lang="nl-NL" sz="3600"/>
          </a:p>
        </p:txBody>
      </p:sp>
      <p:sp>
        <p:nvSpPr>
          <p:cNvPr id="3" name="Ondertitel 2">
            <a:extLst>
              <a:ext uri="{FF2B5EF4-FFF2-40B4-BE49-F238E27FC236}">
                <a16:creationId xmlns:a16="http://schemas.microsoft.com/office/drawing/2014/main" id="{2F739897-F459-D630-E3FF-5A896559E6D9}"/>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ED56AF10-2743-11C0-C9B4-7DD319B5670F}"/>
              </a:ext>
            </a:extLst>
          </p:cNvPr>
          <p:cNvPicPr>
            <a:picLocks noChangeAspect="1"/>
          </p:cNvPicPr>
          <p:nvPr/>
        </p:nvPicPr>
        <p:blipFill>
          <a:blip r:embed="rId2"/>
          <a:srcRect l="-1" t="29840" r="50403" b="16160"/>
          <a:stretch>
            <a:fillRect/>
          </a:stretch>
        </p:blipFill>
        <p:spPr>
          <a:xfrm>
            <a:off x="0" y="1416522"/>
            <a:ext cx="11825076" cy="4023360"/>
          </a:xfrm>
          <a:prstGeom prst="rect">
            <a:avLst/>
          </a:prstGeom>
        </p:spPr>
      </p:pic>
      <p:sp>
        <p:nvSpPr>
          <p:cNvPr id="7" name="Rechthoek 6">
            <a:extLst>
              <a:ext uri="{FF2B5EF4-FFF2-40B4-BE49-F238E27FC236}">
                <a16:creationId xmlns:a16="http://schemas.microsoft.com/office/drawing/2014/main" id="{3DC5C727-DA2A-EFE7-E31F-74FF40B314B4}"/>
              </a:ext>
            </a:extLst>
          </p:cNvPr>
          <p:cNvSpPr/>
          <p:nvPr/>
        </p:nvSpPr>
        <p:spPr>
          <a:xfrm>
            <a:off x="5031666" y="2049580"/>
            <a:ext cx="3435678" cy="3226508"/>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21009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39BF71-C2E7-AE91-211C-E01DE300910C}"/>
              </a:ext>
            </a:extLst>
          </p:cNvPr>
          <p:cNvSpPr>
            <a:spLocks noGrp="1"/>
          </p:cNvSpPr>
          <p:nvPr>
            <p:ph type="ctrTitle"/>
          </p:nvPr>
        </p:nvSpPr>
        <p:spPr>
          <a:xfrm>
            <a:off x="-164776" y="219567"/>
            <a:ext cx="12673768" cy="1438712"/>
          </a:xfrm>
        </p:spPr>
        <p:txBody>
          <a:bodyPr>
            <a:normAutofit fontScale="90000"/>
          </a:bodyPr>
          <a:lstStyle/>
          <a:p>
            <a:pPr algn="ctr"/>
            <a:r>
              <a:rPr lang="nl-NL"/>
              <a:t>Staan alle gebruikers en locaties goed ingesteld?</a:t>
            </a:r>
            <a:br>
              <a:rPr lang="nl-NL"/>
            </a:br>
            <a:endParaRPr lang="nl-NL"/>
          </a:p>
        </p:txBody>
      </p:sp>
      <p:sp>
        <p:nvSpPr>
          <p:cNvPr id="3" name="Ondertitel 2">
            <a:extLst>
              <a:ext uri="{FF2B5EF4-FFF2-40B4-BE49-F238E27FC236}">
                <a16:creationId xmlns:a16="http://schemas.microsoft.com/office/drawing/2014/main" id="{A15C4948-27DF-ACD1-A94B-476B26FB8503}"/>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DE1EEDF0-15DD-50CB-63D4-175C372DB07F}"/>
              </a:ext>
            </a:extLst>
          </p:cNvPr>
          <p:cNvPicPr>
            <a:picLocks noChangeAspect="1"/>
          </p:cNvPicPr>
          <p:nvPr/>
        </p:nvPicPr>
        <p:blipFill>
          <a:blip r:embed="rId2"/>
          <a:stretch>
            <a:fillRect/>
          </a:stretch>
        </p:blipFill>
        <p:spPr>
          <a:xfrm>
            <a:off x="2320731" y="959357"/>
            <a:ext cx="7550538" cy="4959605"/>
          </a:xfrm>
          <a:prstGeom prst="rect">
            <a:avLst/>
          </a:prstGeom>
        </p:spPr>
      </p:pic>
      <p:sp>
        <p:nvSpPr>
          <p:cNvPr id="7" name="Rechthoek 6">
            <a:extLst>
              <a:ext uri="{FF2B5EF4-FFF2-40B4-BE49-F238E27FC236}">
                <a16:creationId xmlns:a16="http://schemas.microsoft.com/office/drawing/2014/main" id="{F535B00D-BBA5-3B8C-363A-2CD4219E5290}"/>
              </a:ext>
            </a:extLst>
          </p:cNvPr>
          <p:cNvSpPr/>
          <p:nvPr/>
        </p:nvSpPr>
        <p:spPr>
          <a:xfrm>
            <a:off x="4370832" y="2003860"/>
            <a:ext cx="1536192" cy="455876"/>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2F512F8-61E1-A5A7-D2CE-DE8D39A59911}"/>
              </a:ext>
            </a:extLst>
          </p:cNvPr>
          <p:cNvSpPr/>
          <p:nvPr/>
        </p:nvSpPr>
        <p:spPr>
          <a:xfrm>
            <a:off x="8500872" y="4781394"/>
            <a:ext cx="441960" cy="33010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0A983390-E7D7-B0C4-EDBE-BC48A6621EA8}"/>
              </a:ext>
            </a:extLst>
          </p:cNvPr>
          <p:cNvSpPr/>
          <p:nvPr/>
        </p:nvSpPr>
        <p:spPr>
          <a:xfrm>
            <a:off x="9429309" y="1305436"/>
            <a:ext cx="441960" cy="431924"/>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03708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036C10-C3E5-FB86-6A35-EDD1F07DA9CE}"/>
              </a:ext>
            </a:extLst>
          </p:cNvPr>
          <p:cNvSpPr>
            <a:spLocks noGrp="1"/>
          </p:cNvSpPr>
          <p:nvPr>
            <p:ph type="ctrTitle"/>
          </p:nvPr>
        </p:nvSpPr>
        <p:spPr>
          <a:xfrm>
            <a:off x="1335749" y="274044"/>
            <a:ext cx="9327064" cy="1438712"/>
          </a:xfrm>
        </p:spPr>
        <p:txBody>
          <a:bodyPr>
            <a:normAutofit fontScale="90000"/>
          </a:bodyPr>
          <a:lstStyle/>
          <a:p>
            <a:pPr algn="ctr"/>
            <a:r>
              <a:rPr lang="nl-NL"/>
              <a:t>Handige functies en features;</a:t>
            </a:r>
            <a:br>
              <a:rPr lang="nl-NL"/>
            </a:br>
            <a:r>
              <a:rPr lang="nl-NL"/>
              <a:t>RCR mét en zonder ABM</a:t>
            </a:r>
            <a:br>
              <a:rPr lang="nl-NL"/>
            </a:br>
            <a:endParaRPr lang="nl-NL"/>
          </a:p>
        </p:txBody>
      </p:sp>
      <p:sp>
        <p:nvSpPr>
          <p:cNvPr id="3" name="Ondertitel 2">
            <a:extLst>
              <a:ext uri="{FF2B5EF4-FFF2-40B4-BE49-F238E27FC236}">
                <a16:creationId xmlns:a16="http://schemas.microsoft.com/office/drawing/2014/main" id="{C668851E-5EBC-776E-CDE9-2DE2ACE941F8}"/>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60566AE8-6322-1391-AC1E-F0FF06BF2D11}"/>
              </a:ext>
            </a:extLst>
          </p:cNvPr>
          <p:cNvPicPr>
            <a:picLocks noChangeAspect="1"/>
          </p:cNvPicPr>
          <p:nvPr/>
        </p:nvPicPr>
        <p:blipFill>
          <a:blip r:embed="rId2"/>
          <a:srcRect t="10880" r="51025" b="14000"/>
          <a:stretch>
            <a:fillRect/>
          </a:stretch>
        </p:blipFill>
        <p:spPr>
          <a:xfrm>
            <a:off x="726149" y="1540036"/>
            <a:ext cx="10323576" cy="4948360"/>
          </a:xfrm>
          <a:prstGeom prst="rect">
            <a:avLst/>
          </a:prstGeom>
        </p:spPr>
      </p:pic>
    </p:spTree>
    <p:extLst>
      <p:ext uri="{BB962C8B-B14F-4D97-AF65-F5344CB8AC3E}">
        <p14:creationId xmlns:p14="http://schemas.microsoft.com/office/powerpoint/2010/main" val="1732228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4914EE-59CD-6C80-F178-DB7BB7560F88}"/>
              </a:ext>
            </a:extLst>
          </p:cNvPr>
          <p:cNvSpPr>
            <a:spLocks noGrp="1"/>
          </p:cNvSpPr>
          <p:nvPr>
            <p:ph type="ctrTitle"/>
          </p:nvPr>
        </p:nvSpPr>
        <p:spPr>
          <a:xfrm>
            <a:off x="456309" y="279800"/>
            <a:ext cx="10863256" cy="1438712"/>
          </a:xfrm>
        </p:spPr>
        <p:txBody>
          <a:bodyPr>
            <a:normAutofit fontScale="90000"/>
          </a:bodyPr>
          <a:lstStyle/>
          <a:p>
            <a:pPr algn="ctr"/>
            <a:r>
              <a:rPr lang="nl-NL"/>
              <a:t>Handige functies en features;</a:t>
            </a:r>
            <a:br>
              <a:rPr lang="nl-NL"/>
            </a:br>
            <a:r>
              <a:rPr lang="nl-NL"/>
              <a:t>processen en werkplekken</a:t>
            </a:r>
            <a:br>
              <a:rPr lang="nl-NL"/>
            </a:br>
            <a:endParaRPr lang="nl-NL"/>
          </a:p>
        </p:txBody>
      </p:sp>
      <p:sp>
        <p:nvSpPr>
          <p:cNvPr id="3" name="Ondertitel 2">
            <a:extLst>
              <a:ext uri="{FF2B5EF4-FFF2-40B4-BE49-F238E27FC236}">
                <a16:creationId xmlns:a16="http://schemas.microsoft.com/office/drawing/2014/main" id="{1F739878-536F-AE26-EEE7-6636C34D9285}"/>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DD3F1508-455C-0CED-06DA-EE4009494DAA}"/>
              </a:ext>
            </a:extLst>
          </p:cNvPr>
          <p:cNvPicPr>
            <a:picLocks noChangeAspect="1"/>
          </p:cNvPicPr>
          <p:nvPr/>
        </p:nvPicPr>
        <p:blipFill>
          <a:blip r:embed="rId2"/>
          <a:srcRect l="675" t="10795" r="50444" b="38153"/>
          <a:stretch>
            <a:fillRect/>
          </a:stretch>
        </p:blipFill>
        <p:spPr>
          <a:xfrm>
            <a:off x="573024" y="1734532"/>
            <a:ext cx="10946531" cy="3572759"/>
          </a:xfrm>
          <a:prstGeom prst="rect">
            <a:avLst/>
          </a:prstGeom>
        </p:spPr>
      </p:pic>
    </p:spTree>
    <p:extLst>
      <p:ext uri="{BB962C8B-B14F-4D97-AF65-F5344CB8AC3E}">
        <p14:creationId xmlns:p14="http://schemas.microsoft.com/office/powerpoint/2010/main" val="1274737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E338898C-0138-0611-7586-6394A154E09F}"/>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C8DE7B2A-4550-4DB4-B802-58B732E433CF}"/>
              </a:ext>
            </a:extLst>
          </p:cNvPr>
          <p:cNvPicPr>
            <a:picLocks noChangeAspect="1"/>
          </p:cNvPicPr>
          <p:nvPr/>
        </p:nvPicPr>
        <p:blipFill>
          <a:blip r:embed="rId2"/>
          <a:stretch>
            <a:fillRect/>
          </a:stretch>
        </p:blipFill>
        <p:spPr>
          <a:xfrm>
            <a:off x="177496" y="1857294"/>
            <a:ext cx="11837008" cy="3143412"/>
          </a:xfrm>
          <a:prstGeom prst="rect">
            <a:avLst/>
          </a:prstGeom>
        </p:spPr>
      </p:pic>
      <p:sp>
        <p:nvSpPr>
          <p:cNvPr id="7" name="Rechthoek 6">
            <a:extLst>
              <a:ext uri="{FF2B5EF4-FFF2-40B4-BE49-F238E27FC236}">
                <a16:creationId xmlns:a16="http://schemas.microsoft.com/office/drawing/2014/main" id="{6DBBF6E4-6A94-CD29-078B-7B550A9E9679}"/>
              </a:ext>
            </a:extLst>
          </p:cNvPr>
          <p:cNvSpPr/>
          <p:nvPr/>
        </p:nvSpPr>
        <p:spPr>
          <a:xfrm>
            <a:off x="950976" y="3968496"/>
            <a:ext cx="219456" cy="329184"/>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tel 1">
            <a:extLst>
              <a:ext uri="{FF2B5EF4-FFF2-40B4-BE49-F238E27FC236}">
                <a16:creationId xmlns:a16="http://schemas.microsoft.com/office/drawing/2014/main" id="{1F73ABAA-0D85-C8D3-50CA-1A323F254DC8}"/>
              </a:ext>
            </a:extLst>
          </p:cNvPr>
          <p:cNvSpPr>
            <a:spLocks noGrp="1"/>
          </p:cNvSpPr>
          <p:nvPr>
            <p:ph type="ctrTitle"/>
          </p:nvPr>
        </p:nvSpPr>
        <p:spPr>
          <a:xfrm>
            <a:off x="456309" y="278514"/>
            <a:ext cx="10863256" cy="1438712"/>
          </a:xfrm>
        </p:spPr>
        <p:txBody>
          <a:bodyPr>
            <a:normAutofit fontScale="90000"/>
          </a:bodyPr>
          <a:lstStyle/>
          <a:p>
            <a:pPr algn="ctr"/>
            <a:r>
              <a:rPr lang="nl-NL"/>
              <a:t>Handige functies en features;</a:t>
            </a:r>
            <a:br>
              <a:rPr lang="nl-NL"/>
            </a:br>
            <a:r>
              <a:rPr lang="nl-NL"/>
              <a:t>kopiëren van beoordelingen en producten</a:t>
            </a:r>
            <a:br>
              <a:rPr lang="nl-NL"/>
            </a:br>
            <a:endParaRPr lang="nl-NL"/>
          </a:p>
        </p:txBody>
      </p:sp>
    </p:spTree>
    <p:extLst>
      <p:ext uri="{BB962C8B-B14F-4D97-AF65-F5344CB8AC3E}">
        <p14:creationId xmlns:p14="http://schemas.microsoft.com/office/powerpoint/2010/main" val="1122679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A88EE9-8DCA-DC79-3AB7-06C38D139CFB}"/>
              </a:ext>
            </a:extLst>
          </p:cNvPr>
          <p:cNvSpPr>
            <a:spLocks noGrp="1"/>
          </p:cNvSpPr>
          <p:nvPr>
            <p:ph type="ctrTitle"/>
          </p:nvPr>
        </p:nvSpPr>
        <p:spPr>
          <a:xfrm>
            <a:off x="702888" y="569071"/>
            <a:ext cx="10991272" cy="1438712"/>
          </a:xfrm>
        </p:spPr>
        <p:txBody>
          <a:bodyPr>
            <a:normAutofit/>
          </a:bodyPr>
          <a:lstStyle/>
          <a:p>
            <a:pPr algn="ctr"/>
            <a:r>
              <a:rPr lang="nl-NL"/>
              <a:t>Wat vind jij een handige tip die je graag wilt delen met anderen? </a:t>
            </a:r>
          </a:p>
        </p:txBody>
      </p:sp>
      <p:sp>
        <p:nvSpPr>
          <p:cNvPr id="3" name="Ondertitel 2">
            <a:extLst>
              <a:ext uri="{FF2B5EF4-FFF2-40B4-BE49-F238E27FC236}">
                <a16:creationId xmlns:a16="http://schemas.microsoft.com/office/drawing/2014/main" id="{05B304CF-67A6-816A-353C-65AFCDB00099}"/>
              </a:ext>
            </a:extLst>
          </p:cNvPr>
          <p:cNvSpPr>
            <a:spLocks noGrp="1"/>
          </p:cNvSpPr>
          <p:nvPr>
            <p:ph type="subTitle" idx="1"/>
          </p:nvPr>
        </p:nvSpPr>
        <p:spPr/>
        <p:txBody>
          <a:bodyPr/>
          <a:lstStyle/>
          <a:p>
            <a:pPr algn="ctr"/>
            <a:r>
              <a:rPr lang="nl-NL"/>
              <a:t>Zet het in de Vraag &amp; Antwoord</a:t>
            </a:r>
          </a:p>
        </p:txBody>
      </p:sp>
    </p:spTree>
    <p:extLst>
      <p:ext uri="{BB962C8B-B14F-4D97-AF65-F5344CB8AC3E}">
        <p14:creationId xmlns:p14="http://schemas.microsoft.com/office/powerpoint/2010/main" val="3175269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28BE26-2463-2DB9-8424-E990B56C2EA7}"/>
              </a:ext>
            </a:extLst>
          </p:cNvPr>
          <p:cNvSpPr>
            <a:spLocks noGrp="1"/>
          </p:cNvSpPr>
          <p:nvPr>
            <p:ph type="ctrTitle"/>
          </p:nvPr>
        </p:nvSpPr>
        <p:spPr/>
        <p:txBody>
          <a:bodyPr/>
          <a:lstStyle/>
          <a:p>
            <a:r>
              <a:rPr lang="nl-NL"/>
              <a:t>Polls</a:t>
            </a:r>
          </a:p>
        </p:txBody>
      </p:sp>
      <p:pic>
        <p:nvPicPr>
          <p:cNvPr id="8" name="Afbeelding 7">
            <a:extLst>
              <a:ext uri="{FF2B5EF4-FFF2-40B4-BE49-F238E27FC236}">
                <a16:creationId xmlns:a16="http://schemas.microsoft.com/office/drawing/2014/main" id="{936E0F0C-CD96-B359-C939-671C9DEC25D8}"/>
              </a:ext>
            </a:extLst>
          </p:cNvPr>
          <p:cNvPicPr>
            <a:picLocks noChangeAspect="1"/>
          </p:cNvPicPr>
          <p:nvPr/>
        </p:nvPicPr>
        <p:blipFill>
          <a:blip r:embed="rId2"/>
          <a:stretch>
            <a:fillRect/>
          </a:stretch>
        </p:blipFill>
        <p:spPr>
          <a:xfrm>
            <a:off x="3611880" y="751729"/>
            <a:ext cx="5252720" cy="5252720"/>
          </a:xfrm>
          <a:prstGeom prst="rect">
            <a:avLst/>
          </a:prstGeom>
        </p:spPr>
      </p:pic>
    </p:spTree>
    <p:extLst>
      <p:ext uri="{BB962C8B-B14F-4D97-AF65-F5344CB8AC3E}">
        <p14:creationId xmlns:p14="http://schemas.microsoft.com/office/powerpoint/2010/main" val="2182204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CDDB91-87B1-C1AF-71E0-100740D9194D}"/>
              </a:ext>
            </a:extLst>
          </p:cNvPr>
          <p:cNvSpPr>
            <a:spLocks noGrp="1"/>
          </p:cNvSpPr>
          <p:nvPr>
            <p:ph type="ctrTitle"/>
          </p:nvPr>
        </p:nvSpPr>
        <p:spPr>
          <a:xfrm>
            <a:off x="194181" y="297182"/>
            <a:ext cx="11387512" cy="1438712"/>
          </a:xfrm>
        </p:spPr>
        <p:txBody>
          <a:bodyPr>
            <a:normAutofit/>
          </a:bodyPr>
          <a:lstStyle/>
          <a:p>
            <a:pPr algn="ctr"/>
            <a:r>
              <a:rPr lang="nl-NL"/>
              <a:t>Veelgemaakte fouten</a:t>
            </a:r>
            <a:br>
              <a:rPr lang="nl-NL"/>
            </a:br>
            <a:endParaRPr lang="nl-NL"/>
          </a:p>
        </p:txBody>
      </p:sp>
      <p:sp>
        <p:nvSpPr>
          <p:cNvPr id="3" name="Ondertitel 2">
            <a:extLst>
              <a:ext uri="{FF2B5EF4-FFF2-40B4-BE49-F238E27FC236}">
                <a16:creationId xmlns:a16="http://schemas.microsoft.com/office/drawing/2014/main" id="{07595397-6DA8-47C5-D0B6-35B1B933715B}"/>
              </a:ext>
            </a:extLst>
          </p:cNvPr>
          <p:cNvSpPr>
            <a:spLocks noGrp="1"/>
          </p:cNvSpPr>
          <p:nvPr>
            <p:ph type="subTitle" idx="1"/>
          </p:nvPr>
        </p:nvSpPr>
        <p:spPr>
          <a:xfrm>
            <a:off x="1452254" y="1273322"/>
            <a:ext cx="9120378" cy="3999090"/>
          </a:xfrm>
        </p:spPr>
        <p:txBody>
          <a:bodyPr>
            <a:normAutofit/>
          </a:bodyPr>
          <a:lstStyle/>
          <a:p>
            <a:r>
              <a:rPr lang="nl-NL"/>
              <a:t>Er altijd van uitgaan dat als een RCR groen is, een situatie beheerst is.</a:t>
            </a:r>
          </a:p>
          <a:p>
            <a:r>
              <a:rPr lang="nl-NL"/>
              <a:t>	</a:t>
            </a:r>
            <a:r>
              <a:rPr lang="nl-NL">
                <a:sym typeface="Wingdings" panose="05000000000000000000" pitchFamily="2" charset="2"/>
              </a:rPr>
              <a:t> Voor CMR-stoffen geldt dat je een zo laag mogelijke blootstelling moet 	     hebben, ook al is de RCR groen.</a:t>
            </a:r>
          </a:p>
          <a:p>
            <a:r>
              <a:rPr lang="nl-NL">
                <a:sym typeface="Wingdings" panose="05000000000000000000" pitchFamily="2" charset="2"/>
              </a:rPr>
              <a:t>Lasrook beoordelen met Stoffenmanager®</a:t>
            </a:r>
          </a:p>
          <a:p>
            <a:r>
              <a:rPr lang="nl-NL">
                <a:sym typeface="Wingdings" panose="05000000000000000000" pitchFamily="2" charset="2"/>
              </a:rPr>
              <a:t>	 Stoffenmanager® is niet geschikt om voor lasrook een beoordeling te doen.</a:t>
            </a:r>
          </a:p>
          <a:p>
            <a:r>
              <a:rPr lang="nl-NL">
                <a:sym typeface="Wingdings" panose="05000000000000000000" pitchFamily="2" charset="2"/>
              </a:rPr>
              <a:t>Alleen de lange termijnwaarde (8 uur) zoeken bij componenten en niet de korte termijnwaarde (15 minuten)</a:t>
            </a:r>
          </a:p>
          <a:p>
            <a:r>
              <a:rPr lang="nl-NL">
                <a:sym typeface="Wingdings" panose="05000000000000000000" pitchFamily="2" charset="2"/>
              </a:rPr>
              <a:t>	 Als een component zowel een lange termijnwaarde als korte termijnwaarde 	    heeft, moeten die allebei bij de component opgeslagen worden. Dit geeft 	    aan dat de component lange termijnwaarden heeft en korte termijnwaarden, 	    deze zijn allebei belangrijk </a:t>
            </a:r>
          </a:p>
          <a:p>
            <a:endParaRPr lang="nl-NL"/>
          </a:p>
        </p:txBody>
      </p:sp>
    </p:spTree>
    <p:extLst>
      <p:ext uri="{BB962C8B-B14F-4D97-AF65-F5344CB8AC3E}">
        <p14:creationId xmlns:p14="http://schemas.microsoft.com/office/powerpoint/2010/main" val="2294378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CEAAF0-D396-BF16-E7FF-F11EB6BA2812}"/>
              </a:ext>
            </a:extLst>
          </p:cNvPr>
          <p:cNvSpPr>
            <a:spLocks noGrp="1"/>
          </p:cNvSpPr>
          <p:nvPr>
            <p:ph type="ctrTitle"/>
          </p:nvPr>
        </p:nvSpPr>
        <p:spPr>
          <a:xfrm>
            <a:off x="1075977" y="691504"/>
            <a:ext cx="9623919" cy="1805809"/>
          </a:xfrm>
        </p:spPr>
        <p:txBody>
          <a:bodyPr>
            <a:normAutofit/>
          </a:bodyPr>
          <a:lstStyle/>
          <a:p>
            <a:pPr algn="ctr"/>
            <a:r>
              <a:rPr lang="nl-NL"/>
              <a:t>Praktische tips van onze helpdesk en consultants</a:t>
            </a:r>
          </a:p>
        </p:txBody>
      </p:sp>
      <p:sp>
        <p:nvSpPr>
          <p:cNvPr id="3" name="Ondertitel 2">
            <a:extLst>
              <a:ext uri="{FF2B5EF4-FFF2-40B4-BE49-F238E27FC236}">
                <a16:creationId xmlns:a16="http://schemas.microsoft.com/office/drawing/2014/main" id="{B61F64BC-1BFA-61D1-0FF6-A2B81007032F}"/>
              </a:ext>
            </a:extLst>
          </p:cNvPr>
          <p:cNvSpPr>
            <a:spLocks noGrp="1"/>
          </p:cNvSpPr>
          <p:nvPr>
            <p:ph type="subTitle" idx="1"/>
          </p:nvPr>
        </p:nvSpPr>
        <p:spPr>
          <a:xfrm>
            <a:off x="2681978" y="2695921"/>
            <a:ext cx="6411915" cy="1805810"/>
          </a:xfrm>
        </p:spPr>
        <p:txBody>
          <a:bodyPr/>
          <a:lstStyle/>
          <a:p>
            <a:pPr algn="ctr"/>
            <a:r>
              <a:rPr lang="nl-NL"/>
              <a:t>Koen van der Velden</a:t>
            </a:r>
          </a:p>
          <a:p>
            <a:pPr algn="ctr"/>
            <a:r>
              <a:rPr lang="nl-NL"/>
              <a:t>Consultant Gevaarlijke Stoffen</a:t>
            </a:r>
          </a:p>
        </p:txBody>
      </p:sp>
    </p:spTree>
    <p:extLst>
      <p:ext uri="{BB962C8B-B14F-4D97-AF65-F5344CB8AC3E}">
        <p14:creationId xmlns:p14="http://schemas.microsoft.com/office/powerpoint/2010/main" val="2846430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82BA59-3FB0-1676-A32C-7D4A6D965F74}"/>
              </a:ext>
            </a:extLst>
          </p:cNvPr>
          <p:cNvSpPr>
            <a:spLocks noGrp="1"/>
          </p:cNvSpPr>
          <p:nvPr>
            <p:ph type="ctrTitle"/>
          </p:nvPr>
        </p:nvSpPr>
        <p:spPr>
          <a:xfrm>
            <a:off x="804488" y="469364"/>
            <a:ext cx="5291512" cy="1438712"/>
          </a:xfrm>
        </p:spPr>
        <p:txBody>
          <a:bodyPr/>
          <a:lstStyle/>
          <a:p>
            <a:r>
              <a:rPr lang="nl-NL"/>
              <a:t>Tip 1</a:t>
            </a:r>
          </a:p>
        </p:txBody>
      </p:sp>
      <p:sp>
        <p:nvSpPr>
          <p:cNvPr id="3" name="Ondertitel 2">
            <a:extLst>
              <a:ext uri="{FF2B5EF4-FFF2-40B4-BE49-F238E27FC236}">
                <a16:creationId xmlns:a16="http://schemas.microsoft.com/office/drawing/2014/main" id="{0DAF1006-0D5C-26A4-2B6A-6080661C4504}"/>
              </a:ext>
            </a:extLst>
          </p:cNvPr>
          <p:cNvSpPr>
            <a:spLocks noGrp="1"/>
          </p:cNvSpPr>
          <p:nvPr>
            <p:ph type="subTitle" idx="1"/>
          </p:nvPr>
        </p:nvSpPr>
        <p:spPr>
          <a:xfrm>
            <a:off x="804488" y="1234440"/>
            <a:ext cx="9144184" cy="1545336"/>
          </a:xfrm>
        </p:spPr>
        <p:txBody>
          <a:bodyPr>
            <a:normAutofit/>
          </a:bodyPr>
          <a:lstStyle/>
          <a:p>
            <a:r>
              <a:rPr lang="nl-NL"/>
              <a:t>Bedrijven hebben de beoordelingen gedaan, maar zijn de CMR-registratie vergeten.</a:t>
            </a:r>
          </a:p>
          <a:p>
            <a:r>
              <a:rPr lang="nl-NL"/>
              <a:t>Waar kun je dit doen?</a:t>
            </a:r>
          </a:p>
          <a:p>
            <a:pPr lvl="0"/>
            <a:r>
              <a:rPr lang="nl-NL"/>
              <a:t>Inventariseren - CMR</a:t>
            </a:r>
          </a:p>
          <a:p>
            <a:endParaRPr lang="nl-NL"/>
          </a:p>
          <a:p>
            <a:endParaRPr lang="nl-NL"/>
          </a:p>
        </p:txBody>
      </p:sp>
      <p:pic>
        <p:nvPicPr>
          <p:cNvPr id="7" name="Afbeelding 6">
            <a:extLst>
              <a:ext uri="{FF2B5EF4-FFF2-40B4-BE49-F238E27FC236}">
                <a16:creationId xmlns:a16="http://schemas.microsoft.com/office/drawing/2014/main" id="{24DF9686-048D-13CF-E05A-1C3482E6DE9E}"/>
              </a:ext>
            </a:extLst>
          </p:cNvPr>
          <p:cNvPicPr>
            <a:picLocks noChangeAspect="1"/>
          </p:cNvPicPr>
          <p:nvPr/>
        </p:nvPicPr>
        <p:blipFill>
          <a:blip r:embed="rId2"/>
          <a:srcRect t="32000" r="50575" b="6320"/>
          <a:stretch>
            <a:fillRect/>
          </a:stretch>
        </p:blipFill>
        <p:spPr>
          <a:xfrm>
            <a:off x="3310128" y="1728217"/>
            <a:ext cx="6025896" cy="2350008"/>
          </a:xfrm>
          <a:prstGeom prst="rect">
            <a:avLst/>
          </a:prstGeom>
        </p:spPr>
      </p:pic>
      <p:sp>
        <p:nvSpPr>
          <p:cNvPr id="8" name="Ondertitel 2">
            <a:extLst>
              <a:ext uri="{FF2B5EF4-FFF2-40B4-BE49-F238E27FC236}">
                <a16:creationId xmlns:a16="http://schemas.microsoft.com/office/drawing/2014/main" id="{EF476D30-F4DF-2C50-CB61-BBE983F05A46}"/>
              </a:ext>
            </a:extLst>
          </p:cNvPr>
          <p:cNvSpPr txBox="1">
            <a:spLocks/>
          </p:cNvSpPr>
          <p:nvPr/>
        </p:nvSpPr>
        <p:spPr>
          <a:xfrm>
            <a:off x="804488" y="4363197"/>
            <a:ext cx="8604798" cy="1610841"/>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rgbClr val="4D5C64"/>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a:latin typeface="Arial"/>
                <a:cs typeface="Arial"/>
              </a:rPr>
              <a:t>Waarom is dit belangrijk?</a:t>
            </a:r>
          </a:p>
          <a:p>
            <a:pPr marL="285750" indent="-285750">
              <a:buFont typeface="Arial" panose="020B0604020202020204" pitchFamily="34" charset="0"/>
              <a:buChar char="•"/>
            </a:pPr>
            <a:r>
              <a:rPr lang="nl-NL">
                <a:latin typeface="Arial"/>
                <a:cs typeface="Arial"/>
              </a:rPr>
              <a:t>Wettelijke verplichting vanuit Arbeidsomstandighedenbesluit</a:t>
            </a:r>
          </a:p>
          <a:p>
            <a:pPr marL="285750" indent="-285750">
              <a:buFont typeface="Arial" panose="020B0604020202020204" pitchFamily="34" charset="0"/>
              <a:buChar char="•"/>
            </a:pPr>
            <a:r>
              <a:rPr lang="nl-NL">
                <a:latin typeface="Arial"/>
                <a:cs typeface="Arial"/>
              </a:rPr>
              <a:t>Bewustwording</a:t>
            </a:r>
            <a:endParaRPr lang="nl-NL"/>
          </a:p>
        </p:txBody>
      </p:sp>
      <p:pic>
        <p:nvPicPr>
          <p:cNvPr id="10" name="Afbeelding 9">
            <a:extLst>
              <a:ext uri="{FF2B5EF4-FFF2-40B4-BE49-F238E27FC236}">
                <a16:creationId xmlns:a16="http://schemas.microsoft.com/office/drawing/2014/main" id="{35D26F2C-83A6-DD81-959F-AE3A48DC46C7}"/>
              </a:ext>
            </a:extLst>
          </p:cNvPr>
          <p:cNvPicPr>
            <a:picLocks noChangeAspect="1"/>
          </p:cNvPicPr>
          <p:nvPr/>
        </p:nvPicPr>
        <p:blipFill>
          <a:blip r:embed="rId3"/>
          <a:stretch>
            <a:fillRect/>
          </a:stretch>
        </p:blipFill>
        <p:spPr>
          <a:xfrm>
            <a:off x="9409286" y="3319272"/>
            <a:ext cx="2654675" cy="3229102"/>
          </a:xfrm>
          <a:prstGeom prst="rect">
            <a:avLst/>
          </a:prstGeom>
        </p:spPr>
      </p:pic>
      <p:sp>
        <p:nvSpPr>
          <p:cNvPr id="12" name="Rechthoek 11">
            <a:extLst>
              <a:ext uri="{FF2B5EF4-FFF2-40B4-BE49-F238E27FC236}">
                <a16:creationId xmlns:a16="http://schemas.microsoft.com/office/drawing/2014/main" id="{43EAF1C6-B6E0-7B4F-B8D0-E7796B4C16AC}"/>
              </a:ext>
            </a:extLst>
          </p:cNvPr>
          <p:cNvSpPr/>
          <p:nvPr/>
        </p:nvSpPr>
        <p:spPr>
          <a:xfrm>
            <a:off x="4169664" y="1696212"/>
            <a:ext cx="594360" cy="23015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75274292-B922-916C-02AF-1C42FE550189}"/>
              </a:ext>
            </a:extLst>
          </p:cNvPr>
          <p:cNvSpPr/>
          <p:nvPr/>
        </p:nvSpPr>
        <p:spPr>
          <a:xfrm>
            <a:off x="4160520" y="2549624"/>
            <a:ext cx="594360" cy="23015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BB302321-F9FE-6B4F-6C7E-AFC5C5BB4225}"/>
              </a:ext>
            </a:extLst>
          </p:cNvPr>
          <p:cNvSpPr/>
          <p:nvPr/>
        </p:nvSpPr>
        <p:spPr>
          <a:xfrm>
            <a:off x="4954524" y="1860028"/>
            <a:ext cx="594360" cy="23015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824BA4B-F054-FD7B-EA05-1E20413A2C6A}"/>
              </a:ext>
            </a:extLst>
          </p:cNvPr>
          <p:cNvSpPr/>
          <p:nvPr/>
        </p:nvSpPr>
        <p:spPr>
          <a:xfrm>
            <a:off x="3383280" y="3593550"/>
            <a:ext cx="704088" cy="23015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20" name="Verbindingslijn: gebogen 19">
            <a:extLst>
              <a:ext uri="{FF2B5EF4-FFF2-40B4-BE49-F238E27FC236}">
                <a16:creationId xmlns:a16="http://schemas.microsoft.com/office/drawing/2014/main" id="{A145DE68-D601-E900-07E2-8A650B3D2E9F}"/>
              </a:ext>
            </a:extLst>
          </p:cNvPr>
          <p:cNvCxnSpPr>
            <a:cxnSpLocks/>
          </p:cNvCxnSpPr>
          <p:nvPr/>
        </p:nvCxnSpPr>
        <p:spPr>
          <a:xfrm>
            <a:off x="3675888" y="3823702"/>
            <a:ext cx="5660136" cy="428258"/>
          </a:xfrm>
          <a:prstGeom prst="bentConnector3">
            <a:avLst>
              <a:gd name="adj1" fmla="val 46446"/>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430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824C26-7C48-866C-2023-CCB57C6ACE1C}"/>
              </a:ext>
            </a:extLst>
          </p:cNvPr>
          <p:cNvSpPr>
            <a:spLocks noGrp="1"/>
          </p:cNvSpPr>
          <p:nvPr>
            <p:ph type="ctrTitle"/>
          </p:nvPr>
        </p:nvSpPr>
        <p:spPr/>
        <p:txBody>
          <a:bodyPr/>
          <a:lstStyle/>
          <a:p>
            <a:r>
              <a:rPr lang="nl-NL"/>
              <a:t>Tip 2</a:t>
            </a:r>
          </a:p>
        </p:txBody>
      </p:sp>
      <p:sp>
        <p:nvSpPr>
          <p:cNvPr id="3" name="Ondertitel 2">
            <a:extLst>
              <a:ext uri="{FF2B5EF4-FFF2-40B4-BE49-F238E27FC236}">
                <a16:creationId xmlns:a16="http://schemas.microsoft.com/office/drawing/2014/main" id="{3740B15E-B2D2-4A39-2D5C-4076C9761ACD}"/>
              </a:ext>
            </a:extLst>
          </p:cNvPr>
          <p:cNvSpPr>
            <a:spLocks noGrp="1"/>
          </p:cNvSpPr>
          <p:nvPr>
            <p:ph type="subTitle" idx="1"/>
          </p:nvPr>
        </p:nvSpPr>
        <p:spPr>
          <a:xfrm>
            <a:off x="804488" y="1709927"/>
            <a:ext cx="10369480" cy="3557017"/>
          </a:xfrm>
        </p:spPr>
        <p:txBody>
          <a:bodyPr>
            <a:normAutofit/>
          </a:bodyPr>
          <a:lstStyle/>
          <a:p>
            <a:r>
              <a:rPr lang="nl-NL"/>
              <a:t>Veel mensen gebruiken voor grenswaarden direct de website </a:t>
            </a:r>
            <a:r>
              <a:rPr lang="nl-NL">
                <a:hlinkClick r:id="rId2"/>
              </a:rPr>
              <a:t>https://chem.echa.europa.eu/</a:t>
            </a:r>
            <a:r>
              <a:rPr lang="nl-NL"/>
              <a:t> </a:t>
            </a:r>
          </a:p>
          <a:p>
            <a:r>
              <a:rPr lang="nl-NL"/>
              <a:t>Gebruik het document van de NLA ‘Hoe ga ik te werk bij het vaststellen van grenswaarden”. Hier staat de hiërarchie beschreven hoe je op zoek moet gaan naar grenswaarden.</a:t>
            </a:r>
          </a:p>
          <a:p>
            <a:endParaRPr lang="nl-NL"/>
          </a:p>
          <a:p>
            <a:r>
              <a:rPr lang="nl-NL"/>
              <a:t>De </a:t>
            </a:r>
            <a:r>
              <a:rPr lang="nl-NL" err="1"/>
              <a:t>DNEL’s</a:t>
            </a:r>
            <a:r>
              <a:rPr lang="nl-NL"/>
              <a:t> zijn mogelijk niet gezondheidskundig afgeleid en kunnen beïnvloed zijn door belanghebbenden.</a:t>
            </a:r>
          </a:p>
          <a:p>
            <a:r>
              <a:rPr lang="nl-NL" sz="2300"/>
              <a:t> </a:t>
            </a:r>
          </a:p>
          <a:p>
            <a:endParaRPr lang="nl-NL"/>
          </a:p>
        </p:txBody>
      </p:sp>
    </p:spTree>
    <p:extLst>
      <p:ext uri="{BB962C8B-B14F-4D97-AF65-F5344CB8AC3E}">
        <p14:creationId xmlns:p14="http://schemas.microsoft.com/office/powerpoint/2010/main" val="3038002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6F1BC5-3406-F77D-56CC-8659C3FDCBC6}"/>
              </a:ext>
            </a:extLst>
          </p:cNvPr>
          <p:cNvSpPr>
            <a:spLocks noGrp="1"/>
          </p:cNvSpPr>
          <p:nvPr>
            <p:ph type="ctrTitle"/>
          </p:nvPr>
        </p:nvSpPr>
        <p:spPr/>
        <p:txBody>
          <a:bodyPr/>
          <a:lstStyle/>
          <a:p>
            <a:r>
              <a:rPr lang="nl-NL"/>
              <a:t>Tip 3</a:t>
            </a:r>
          </a:p>
        </p:txBody>
      </p:sp>
      <p:sp>
        <p:nvSpPr>
          <p:cNvPr id="3" name="Ondertitel 2">
            <a:extLst>
              <a:ext uri="{FF2B5EF4-FFF2-40B4-BE49-F238E27FC236}">
                <a16:creationId xmlns:a16="http://schemas.microsoft.com/office/drawing/2014/main" id="{C0748F98-3A2E-E409-0954-E4C4548935AF}"/>
              </a:ext>
            </a:extLst>
          </p:cNvPr>
          <p:cNvSpPr>
            <a:spLocks noGrp="1"/>
          </p:cNvSpPr>
          <p:nvPr>
            <p:ph type="subTitle" idx="1"/>
          </p:nvPr>
        </p:nvSpPr>
        <p:spPr>
          <a:xfrm>
            <a:off x="804488" y="1728216"/>
            <a:ext cx="8289407" cy="2837523"/>
          </a:xfrm>
        </p:spPr>
        <p:txBody>
          <a:bodyPr>
            <a:normAutofit/>
          </a:bodyPr>
          <a:lstStyle/>
          <a:p>
            <a:r>
              <a:rPr lang="nl-NL"/>
              <a:t>Inventarisatie gevaarlijke stoffen. </a:t>
            </a:r>
          </a:p>
          <a:p>
            <a:r>
              <a:rPr lang="nl-NL"/>
              <a:t>Bedrijven hebben veel dingen die ze niet meer gebruiken. </a:t>
            </a:r>
          </a:p>
          <a:p>
            <a:r>
              <a:rPr lang="nl-NL"/>
              <a:t>Tijdens rondgangen niet weten waarvoor de producten gebruikt worden en na navraag te doen erachter komen dat ze al een aantal jaar niet in gebruik zijn, maar zonde om weg te gooien.</a:t>
            </a:r>
          </a:p>
          <a:p>
            <a:endParaRPr lang="nl-NL"/>
          </a:p>
        </p:txBody>
      </p:sp>
    </p:spTree>
    <p:extLst>
      <p:ext uri="{BB962C8B-B14F-4D97-AF65-F5344CB8AC3E}">
        <p14:creationId xmlns:p14="http://schemas.microsoft.com/office/powerpoint/2010/main" val="269515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4DE2BC-CE6D-46EC-849B-7B373A132CA7}"/>
              </a:ext>
            </a:extLst>
          </p:cNvPr>
          <p:cNvSpPr>
            <a:spLocks noGrp="1"/>
          </p:cNvSpPr>
          <p:nvPr>
            <p:ph type="ctrTitle"/>
          </p:nvPr>
        </p:nvSpPr>
        <p:spPr/>
        <p:txBody>
          <a:bodyPr>
            <a:normAutofit/>
          </a:bodyPr>
          <a:lstStyle/>
          <a:p>
            <a:r>
              <a:rPr lang="nl-NL"/>
              <a:t>Vragen?</a:t>
            </a:r>
          </a:p>
        </p:txBody>
      </p:sp>
      <p:sp>
        <p:nvSpPr>
          <p:cNvPr id="3" name="Ondertitel 2">
            <a:extLst>
              <a:ext uri="{FF2B5EF4-FFF2-40B4-BE49-F238E27FC236}">
                <a16:creationId xmlns:a16="http://schemas.microsoft.com/office/drawing/2014/main" id="{40950E58-CCC8-41BA-A1E2-DFD47A43AA68}"/>
              </a:ext>
            </a:extLst>
          </p:cNvPr>
          <p:cNvSpPr>
            <a:spLocks noGrp="1"/>
          </p:cNvSpPr>
          <p:nvPr>
            <p:ph type="subTitle" idx="1"/>
          </p:nvPr>
        </p:nvSpPr>
        <p:spPr>
          <a:xfrm>
            <a:off x="2123006" y="2261938"/>
            <a:ext cx="6411915" cy="1805810"/>
          </a:xfrm>
        </p:spPr>
        <p:txBody>
          <a:bodyPr/>
          <a:lstStyle/>
          <a:p>
            <a:pPr algn="ctr"/>
            <a:r>
              <a:rPr lang="nl-NL"/>
              <a:t>Steek je hand op, dan mag je het vragen</a:t>
            </a:r>
          </a:p>
          <a:p>
            <a:pPr algn="ctr"/>
            <a:endParaRPr lang="nl-NL"/>
          </a:p>
        </p:txBody>
      </p:sp>
    </p:spTree>
    <p:extLst>
      <p:ext uri="{BB962C8B-B14F-4D97-AF65-F5344CB8AC3E}">
        <p14:creationId xmlns:p14="http://schemas.microsoft.com/office/powerpoint/2010/main" val="3406113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45D50-2303-4A3F-8934-127079CCB648}"/>
              </a:ext>
            </a:extLst>
          </p:cNvPr>
          <p:cNvSpPr>
            <a:spLocks noGrp="1"/>
          </p:cNvSpPr>
          <p:nvPr>
            <p:ph type="ctrTitle"/>
          </p:nvPr>
        </p:nvSpPr>
        <p:spPr/>
        <p:txBody>
          <a:bodyPr/>
          <a:lstStyle/>
          <a:p>
            <a:r>
              <a:rPr lang="nl-NL" sz="4400"/>
              <a:t>Afsluiting</a:t>
            </a:r>
            <a:endParaRPr lang="nl-NL"/>
          </a:p>
        </p:txBody>
      </p:sp>
      <p:sp>
        <p:nvSpPr>
          <p:cNvPr id="3" name="Ondertitel 2">
            <a:extLst>
              <a:ext uri="{FF2B5EF4-FFF2-40B4-BE49-F238E27FC236}">
                <a16:creationId xmlns:a16="http://schemas.microsoft.com/office/drawing/2014/main" id="{9BC1AD2D-1149-48A8-8C87-657F098C4D60}"/>
              </a:ext>
            </a:extLst>
          </p:cNvPr>
          <p:cNvSpPr>
            <a:spLocks noGrp="1"/>
          </p:cNvSpPr>
          <p:nvPr>
            <p:ph type="subTitle" idx="1"/>
          </p:nvPr>
        </p:nvSpPr>
        <p:spPr>
          <a:xfrm>
            <a:off x="804488" y="1745681"/>
            <a:ext cx="6411915" cy="1805810"/>
          </a:xfrm>
        </p:spPr>
        <p:txBody>
          <a:bodyPr/>
          <a:lstStyle/>
          <a:p>
            <a:r>
              <a:rPr lang="nl-NL"/>
              <a:t>Exit survey</a:t>
            </a:r>
          </a:p>
          <a:p>
            <a:endParaRPr lang="nl-NL"/>
          </a:p>
        </p:txBody>
      </p:sp>
    </p:spTree>
    <p:extLst>
      <p:ext uri="{BB962C8B-B14F-4D97-AF65-F5344CB8AC3E}">
        <p14:creationId xmlns:p14="http://schemas.microsoft.com/office/powerpoint/2010/main" val="1835021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B7E514-23D9-B82A-5892-24AAAFC4D572}"/>
              </a:ext>
            </a:extLst>
          </p:cNvPr>
          <p:cNvSpPr>
            <a:spLocks noGrp="1"/>
          </p:cNvSpPr>
          <p:nvPr>
            <p:ph type="ctrTitle"/>
          </p:nvPr>
        </p:nvSpPr>
        <p:spPr/>
        <p:txBody>
          <a:bodyPr/>
          <a:lstStyle/>
          <a:p>
            <a:r>
              <a:rPr lang="nl-NL"/>
              <a:t>Promo</a:t>
            </a:r>
          </a:p>
        </p:txBody>
      </p:sp>
      <p:sp>
        <p:nvSpPr>
          <p:cNvPr id="6" name="Tekstvak 5">
            <a:extLst>
              <a:ext uri="{FF2B5EF4-FFF2-40B4-BE49-F238E27FC236}">
                <a16:creationId xmlns:a16="http://schemas.microsoft.com/office/drawing/2014/main" id="{D640818A-AD7E-6268-2DFF-714BC4FC0476}"/>
              </a:ext>
            </a:extLst>
          </p:cNvPr>
          <p:cNvSpPr txBox="1"/>
          <p:nvPr/>
        </p:nvSpPr>
        <p:spPr>
          <a:xfrm>
            <a:off x="1358669" y="1837291"/>
            <a:ext cx="9865790"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4800">
                <a:solidFill>
                  <a:srgbClr val="4D5C64"/>
                </a:solidFill>
                <a:latin typeface="inherit"/>
              </a:rPr>
              <a:t>Tijdelijk </a:t>
            </a:r>
            <a:r>
              <a:rPr lang="nl-NL" sz="4800" b="1">
                <a:solidFill>
                  <a:srgbClr val="AB2533"/>
                </a:solidFill>
                <a:latin typeface="inherit"/>
              </a:rPr>
              <a:t>20% korting</a:t>
            </a:r>
            <a:r>
              <a:rPr lang="nl-NL" sz="4800">
                <a:solidFill>
                  <a:srgbClr val="4D5C64"/>
                </a:solidFill>
                <a:latin typeface="inherit"/>
              </a:rPr>
              <a:t> op gevorderde training</a:t>
            </a:r>
            <a:endParaRPr lang="nl-NL" sz="4800">
              <a:solidFill>
                <a:srgbClr val="4D5C64"/>
              </a:solidFill>
              <a:ea typeface="Calibri"/>
              <a:cs typeface="Calibri"/>
            </a:endParaRPr>
          </a:p>
          <a:p>
            <a:pPr algn="ctr"/>
            <a:endParaRPr lang="nl-NL" sz="2400">
              <a:solidFill>
                <a:srgbClr val="4D5C64"/>
              </a:solidFill>
              <a:latin typeface="Arial"/>
              <a:cs typeface="Arial"/>
            </a:endParaRPr>
          </a:p>
          <a:p>
            <a:pPr algn="ctr"/>
            <a:r>
              <a:rPr lang="nl-NL" sz="2400">
                <a:solidFill>
                  <a:srgbClr val="4D5C64"/>
                </a:solidFill>
                <a:latin typeface="Arial"/>
                <a:cs typeface="Arial"/>
              </a:rPr>
              <a:t>Profiteer dit jaar van </a:t>
            </a:r>
            <a:r>
              <a:rPr lang="nl-NL" sz="2400" b="1">
                <a:solidFill>
                  <a:srgbClr val="4D5C64"/>
                </a:solidFill>
                <a:latin typeface="Arial"/>
                <a:cs typeface="Arial"/>
              </a:rPr>
              <a:t>20% korting</a:t>
            </a:r>
            <a:r>
              <a:rPr lang="nl-NL" sz="2400">
                <a:solidFill>
                  <a:srgbClr val="4D5C64"/>
                </a:solidFill>
                <a:latin typeface="Arial"/>
                <a:cs typeface="Arial"/>
              </a:rPr>
              <a:t> op de gevorderde training </a:t>
            </a:r>
            <a:r>
              <a:rPr lang="nl-NL" sz="2400" b="1" err="1">
                <a:solidFill>
                  <a:srgbClr val="4D5C64"/>
                </a:solidFill>
                <a:latin typeface="Arial"/>
                <a:cs typeface="Arial"/>
              </a:rPr>
              <a:t>Risicobeoordelen</a:t>
            </a:r>
            <a:r>
              <a:rPr lang="nl-NL" sz="2400">
                <a:solidFill>
                  <a:srgbClr val="4D5C64"/>
                </a:solidFill>
                <a:latin typeface="Arial"/>
                <a:cs typeface="Arial"/>
              </a:rPr>
              <a:t> met </a:t>
            </a:r>
            <a:r>
              <a:rPr lang="nl-NL" sz="2400" b="1">
                <a:solidFill>
                  <a:srgbClr val="AB2533"/>
                </a:solidFill>
                <a:latin typeface="Arial"/>
                <a:cs typeface="Arial"/>
              </a:rPr>
              <a:t>kortingscode STM2026</a:t>
            </a:r>
            <a:r>
              <a:rPr lang="nl-NL" sz="2400" b="1">
                <a:solidFill>
                  <a:srgbClr val="4D5C64"/>
                </a:solidFill>
                <a:latin typeface="Arial"/>
                <a:cs typeface="Arial"/>
              </a:rPr>
              <a:t> </a:t>
            </a:r>
            <a:r>
              <a:rPr lang="nl-NL" sz="2400">
                <a:solidFill>
                  <a:srgbClr val="4D5C64"/>
                </a:solidFill>
                <a:latin typeface="Arial"/>
                <a:cs typeface="Arial"/>
              </a:rPr>
              <a:t>en zet de volgende stap in het werken met Stoffenmanager®.</a:t>
            </a:r>
            <a:endParaRPr lang="nl-NL" sz="2400">
              <a:solidFill>
                <a:srgbClr val="4D5C64"/>
              </a:solidFill>
              <a:ea typeface="Calibri"/>
              <a:cs typeface="Calibri"/>
            </a:endParaRPr>
          </a:p>
          <a:p>
            <a:pPr algn="ctr"/>
            <a:endParaRPr lang="nl-NL" sz="4000">
              <a:solidFill>
                <a:srgbClr val="4D5C64"/>
              </a:solidFill>
              <a:ea typeface="Calibri"/>
              <a:cs typeface="Calibri"/>
            </a:endParaRPr>
          </a:p>
        </p:txBody>
      </p:sp>
    </p:spTree>
    <p:extLst>
      <p:ext uri="{BB962C8B-B14F-4D97-AF65-F5344CB8AC3E}">
        <p14:creationId xmlns:p14="http://schemas.microsoft.com/office/powerpoint/2010/main" val="283464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504F1B00-21A8-B0F0-F9CD-E3B895FFC344}"/>
              </a:ext>
            </a:extLst>
          </p:cNvPr>
          <p:cNvPicPr>
            <a:picLocks noChangeAspect="1"/>
          </p:cNvPicPr>
          <p:nvPr/>
        </p:nvPicPr>
        <p:blipFill>
          <a:blip r:embed="rId2"/>
          <a:stretch>
            <a:fillRect/>
          </a:stretch>
        </p:blipFill>
        <p:spPr>
          <a:xfrm>
            <a:off x="0" y="0"/>
            <a:ext cx="12405360" cy="6960438"/>
          </a:xfrm>
          <a:prstGeom prst="rect">
            <a:avLst/>
          </a:prstGeom>
        </p:spPr>
      </p:pic>
    </p:spTree>
    <p:extLst>
      <p:ext uri="{BB962C8B-B14F-4D97-AF65-F5344CB8AC3E}">
        <p14:creationId xmlns:p14="http://schemas.microsoft.com/office/powerpoint/2010/main" val="136864227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407AD61B6ED434C92C21F67804AE0FF" ma:contentTypeVersion="18" ma:contentTypeDescription="Een nieuw document maken." ma:contentTypeScope="" ma:versionID="f56621bc3acdfc43e34c639e2ea472cf">
  <xsd:schema xmlns:xsd="http://www.w3.org/2001/XMLSchema" xmlns:xs="http://www.w3.org/2001/XMLSchema" xmlns:p="http://schemas.microsoft.com/office/2006/metadata/properties" xmlns:ns2="766ce9d7-a6ca-4c82-94f2-032ca0f884d3" xmlns:ns3="dc193378-a805-413d-8208-c12659afb2c5" xmlns:ns4="3c64b05a-5f82-4ce2-ab8a-4cc854c0ed6d" targetNamespace="http://schemas.microsoft.com/office/2006/metadata/properties" ma:root="true" ma:fieldsID="eb1bc4cf7987e2bf6279e9b8407fc2c3" ns2:_="" ns3:_="" ns4:_="">
    <xsd:import namespace="766ce9d7-a6ca-4c82-94f2-032ca0f884d3"/>
    <xsd:import namespace="dc193378-a805-413d-8208-c12659afb2c5"/>
    <xsd:import namespace="3c64b05a-5f82-4ce2-ab8a-4cc854c0ed6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6ce9d7-a6ca-4c82-94f2-032ca0f884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a55113cd-761c-41f5-bafd-f1c3a53ce7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c193378-a805-413d-8208-c12659afb2c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64b05a-5f82-4ce2-ab8a-4cc854c0ed6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55a036c-3468-4714-8775-540be441e7ec}" ma:internalName="TaxCatchAll" ma:showField="CatchAllData" ma:web="3c64b05a-5f82-4ce2-ab8a-4cc854c0ed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c64b05a-5f82-4ce2-ab8a-4cc854c0ed6d" xsi:nil="true"/>
    <lcf76f155ced4ddcb4097134ff3c332f xmlns="766ce9d7-a6ca-4c82-94f2-032ca0f884d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B794A1B-B329-4C4A-B123-76CE5708D236}">
  <ds:schemaRefs>
    <ds:schemaRef ds:uri="http://schemas.microsoft.com/sharepoint/v3/contenttype/forms"/>
  </ds:schemaRefs>
</ds:datastoreItem>
</file>

<file path=customXml/itemProps2.xml><?xml version="1.0" encoding="utf-8"?>
<ds:datastoreItem xmlns:ds="http://schemas.openxmlformats.org/officeDocument/2006/customXml" ds:itemID="{58201CA2-43A0-479B-9A17-3751A6F6648F}">
  <ds:schemaRefs>
    <ds:schemaRef ds:uri="3c64b05a-5f82-4ce2-ab8a-4cc854c0ed6d"/>
    <ds:schemaRef ds:uri="766ce9d7-a6ca-4c82-94f2-032ca0f884d3"/>
    <ds:schemaRef ds:uri="dc193378-a805-413d-8208-c12659afb2c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E7912C-EBE5-4645-B35E-BCDC6B465315}">
  <ds:schemaRefs>
    <ds:schemaRef ds:uri="3c64b05a-5f82-4ce2-ab8a-4cc854c0ed6d"/>
    <ds:schemaRef ds:uri="766ce9d7-a6ca-4c82-94f2-032ca0f884d3"/>
    <ds:schemaRef ds:uri="dc193378-a805-413d-8208-c12659afb2c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1</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Kantoorthema</vt:lpstr>
      <vt:lpstr>PowerPoint Presentation</vt:lpstr>
      <vt:lpstr>Deelnemen aan het webinar</vt:lpstr>
      <vt:lpstr>Doelen</vt:lpstr>
      <vt:lpstr>Zijn alle VIB's actueel?</vt:lpstr>
      <vt:lpstr>PowerPoint Presentation</vt:lpstr>
      <vt:lpstr>PowerPoint Presentation</vt:lpstr>
      <vt:lpstr>Kloppen je stoffenregistraties nog? </vt:lpstr>
      <vt:lpstr>PowerPoint Presentation</vt:lpstr>
      <vt:lpstr>Logboek</vt:lpstr>
      <vt:lpstr>Zijn blootstellingsbeoordelingen nog relevant? </vt:lpstr>
      <vt:lpstr>Staan alle gebruikers en locaties goed ingesteld? </vt:lpstr>
      <vt:lpstr>Handige functies en features; RCR mét en zonder ABM </vt:lpstr>
      <vt:lpstr>Handige functies en features; processen en werkplekken </vt:lpstr>
      <vt:lpstr>Handige functies en features; kopiëren van beoordelingen en producten </vt:lpstr>
      <vt:lpstr>Wat vind jij een handige tip die je graag wilt delen met anderen? </vt:lpstr>
      <vt:lpstr>Polls</vt:lpstr>
      <vt:lpstr>Veelgemaakte fouten </vt:lpstr>
      <vt:lpstr>Praktische tips van onze helpdesk en consultants</vt:lpstr>
      <vt:lpstr>Tip 1</vt:lpstr>
      <vt:lpstr>Tip 2</vt:lpstr>
      <vt:lpstr>Tip 3</vt:lpstr>
      <vt:lpstr>Vragen?</vt:lpstr>
      <vt:lpstr>Afsluiting</vt:lpstr>
      <vt:lpstr>Promo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Thom Niessink</dc:creator>
  <cp:revision>1</cp:revision>
  <cp:lastPrinted>2022-06-21T07:23:18Z</cp:lastPrinted>
  <dcterms:created xsi:type="dcterms:W3CDTF">2021-12-23T08:19:48Z</dcterms:created>
  <dcterms:modified xsi:type="dcterms:W3CDTF">2026-09-29T12:57:16Z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0x0101007407AD61B6ED434C92C21F67804AE0FF</vt:lpwstr>
  </property>
  <property fmtid="{D5CDD505-2E9C-101B-9397-08002B2CF9AE}" pid="3" name="MediaServiceImageTags">
    <vt:lpwstr/>
  </property>
</Properties>
</file>